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1773" r:id="rId5"/>
    <p:sldId id="1724" r:id="rId6"/>
    <p:sldId id="1774" r:id="rId7"/>
    <p:sldId id="1769" r:id="rId8"/>
    <p:sldId id="1842" r:id="rId9"/>
    <p:sldId id="1916" r:id="rId10"/>
    <p:sldId id="1775" r:id="rId11"/>
    <p:sldId id="1776" r:id="rId12"/>
    <p:sldId id="1917" r:id="rId13"/>
    <p:sldId id="1792" r:id="rId14"/>
    <p:sldId id="1793" r:id="rId15"/>
    <p:sldId id="1808" r:id="rId16"/>
    <p:sldId id="1919" r:id="rId17"/>
    <p:sldId id="1821" r:id="rId18"/>
    <p:sldId id="1920" r:id="rId19"/>
    <p:sldId id="1811" r:id="rId20"/>
    <p:sldId id="1921" r:id="rId21"/>
    <p:sldId id="1922" r:id="rId22"/>
    <p:sldId id="1813" r:id="rId23"/>
    <p:sldId id="1923" r:id="rId24"/>
    <p:sldId id="1824" r:id="rId25"/>
    <p:sldId id="1924" r:id="rId26"/>
    <p:sldId id="1816" r:id="rId27"/>
    <p:sldId id="1825" r:id="rId28"/>
    <p:sldId id="1826" r:id="rId29"/>
    <p:sldId id="1829" r:id="rId30"/>
    <p:sldId id="1830" r:id="rId31"/>
    <p:sldId id="1926" r:id="rId32"/>
    <p:sldId id="1831" r:id="rId33"/>
    <p:sldId id="1832" r:id="rId34"/>
    <p:sldId id="1927" r:id="rId35"/>
    <p:sldId id="1928" r:id="rId36"/>
    <p:sldId id="1929" r:id="rId37"/>
    <p:sldId id="1930" r:id="rId38"/>
    <p:sldId id="1931" r:id="rId39"/>
    <p:sldId id="1932" r:id="rId40"/>
    <p:sldId id="1933" r:id="rId41"/>
    <p:sldId id="1934" r:id="rId42"/>
    <p:sldId id="1935" r:id="rId43"/>
    <p:sldId id="1936" r:id="rId44"/>
    <p:sldId id="1937" r:id="rId45"/>
    <p:sldId id="1938" r:id="rId46"/>
    <p:sldId id="1939" r:id="rId47"/>
    <p:sldId id="1940" r:id="rId48"/>
    <p:sldId id="1941" r:id="rId49"/>
    <p:sldId id="1942" r:id="rId50"/>
    <p:sldId id="1943" r:id="rId51"/>
    <p:sldId id="1944" r:id="rId52"/>
    <p:sldId id="1945" r:id="rId53"/>
    <p:sldId id="1946" r:id="rId54"/>
    <p:sldId id="1947" r:id="rId55"/>
    <p:sldId id="1948" r:id="rId56"/>
    <p:sldId id="1949" r:id="rId57"/>
    <p:sldId id="1692"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8B047-FA3B-4733-ADAA-D695084BB32D}" v="29" dt="2024-01-25T13:07:04.15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E501842-DB7D-4E7F-AFE3-704F9DB2BB46}"/>
    <pc:docChg chg="custSel modSld modMainMaster">
      <pc:chgData name="Yoel Kortick" userId="167978f5-7f40-4909-85d5-d4149554ad4e" providerId="ADAL" clId="{0E501842-DB7D-4E7F-AFE3-704F9DB2BB46}" dt="2024-01-25T07:21:36.769" v="94"/>
      <pc:docMkLst>
        <pc:docMk/>
      </pc:docMkLst>
      <pc:sldChg chg="modSp mod">
        <pc:chgData name="Yoel Kortick" userId="167978f5-7f40-4909-85d5-d4149554ad4e" providerId="ADAL" clId="{0E501842-DB7D-4E7F-AFE3-704F9DB2BB46}" dt="2024-01-25T07:08:18.025" v="58" actId="20577"/>
        <pc:sldMkLst>
          <pc:docMk/>
          <pc:sldMk cId="2794318572" sldId="1769"/>
        </pc:sldMkLst>
        <pc:spChg chg="mod">
          <ac:chgData name="Yoel Kortick" userId="167978f5-7f40-4909-85d5-d4149554ad4e" providerId="ADAL" clId="{0E501842-DB7D-4E7F-AFE3-704F9DB2BB46}" dt="2024-01-25T07:08:18.025" v="58" actId="20577"/>
          <ac:spMkLst>
            <pc:docMk/>
            <pc:sldMk cId="2794318572" sldId="1769"/>
            <ac:spMk id="4" creationId="{2490F34D-A7E2-4EA9-8B1A-78371A1F1CD1}"/>
          </ac:spMkLst>
        </pc:spChg>
      </pc:sldChg>
      <pc:sldChg chg="modSp mod">
        <pc:chgData name="Yoel Kortick" userId="167978f5-7f40-4909-85d5-d4149554ad4e" providerId="ADAL" clId="{0E501842-DB7D-4E7F-AFE3-704F9DB2BB46}" dt="2024-01-25T07:07:15.097" v="14" actId="14100"/>
        <pc:sldMkLst>
          <pc:docMk/>
          <pc:sldMk cId="727170691" sldId="1773"/>
        </pc:sldMkLst>
        <pc:spChg chg="mod">
          <ac:chgData name="Yoel Kortick" userId="167978f5-7f40-4909-85d5-d4149554ad4e" providerId="ADAL" clId="{0E501842-DB7D-4E7F-AFE3-704F9DB2BB46}" dt="2024-01-25T07:07:15.097" v="14" actId="14100"/>
          <ac:spMkLst>
            <pc:docMk/>
            <pc:sldMk cId="727170691" sldId="1773"/>
            <ac:spMk id="2" creationId="{E47B7483-7985-4416-AF5C-083AD7FCFBDA}"/>
          </ac:spMkLst>
        </pc:spChg>
      </pc:sldChg>
      <pc:sldChg chg="modSp mod">
        <pc:chgData name="Yoel Kortick" userId="167978f5-7f40-4909-85d5-d4149554ad4e" providerId="ADAL" clId="{0E501842-DB7D-4E7F-AFE3-704F9DB2BB46}" dt="2024-01-25T07:12:50.365" v="77" actId="207"/>
        <pc:sldMkLst>
          <pc:docMk/>
          <pc:sldMk cId="3892981007" sldId="1848"/>
        </pc:sldMkLst>
        <pc:spChg chg="mod">
          <ac:chgData name="Yoel Kortick" userId="167978f5-7f40-4909-85d5-d4149554ad4e" providerId="ADAL" clId="{0E501842-DB7D-4E7F-AFE3-704F9DB2BB46}" dt="2024-01-25T07:12:46.751" v="76" actId="207"/>
          <ac:spMkLst>
            <pc:docMk/>
            <pc:sldMk cId="3892981007" sldId="1848"/>
            <ac:spMk id="8" creationId="{6A12B8FB-284D-AD09-2394-DAECAF7F12D1}"/>
          </ac:spMkLst>
        </pc:spChg>
        <pc:spChg chg="mod">
          <ac:chgData name="Yoel Kortick" userId="167978f5-7f40-4909-85d5-d4149554ad4e" providerId="ADAL" clId="{0E501842-DB7D-4E7F-AFE3-704F9DB2BB46}" dt="2024-01-25T07:12:50.365" v="77" actId="207"/>
          <ac:spMkLst>
            <pc:docMk/>
            <pc:sldMk cId="3892981007" sldId="1848"/>
            <ac:spMk id="9" creationId="{2538D5BE-2A48-0F5B-4FB5-5F7336725FF7}"/>
          </ac:spMkLst>
        </pc:spChg>
      </pc:sldChg>
      <pc:sldChg chg="addSp delSp modSp mod">
        <pc:chgData name="Yoel Kortick" userId="167978f5-7f40-4909-85d5-d4149554ad4e" providerId="ADAL" clId="{0E501842-DB7D-4E7F-AFE3-704F9DB2BB46}" dt="2024-01-25T07:21:26.882" v="91"/>
        <pc:sldMkLst>
          <pc:docMk/>
          <pc:sldMk cId="2689297007" sldId="1851"/>
        </pc:sldMkLst>
        <pc:spChg chg="del">
          <ac:chgData name="Yoel Kortick" userId="167978f5-7f40-4909-85d5-d4149554ad4e" providerId="ADAL" clId="{0E501842-DB7D-4E7F-AFE3-704F9DB2BB46}" dt="2024-01-25T07:21:21.903" v="89" actId="478"/>
          <ac:spMkLst>
            <pc:docMk/>
            <pc:sldMk cId="2689297007" sldId="1851"/>
            <ac:spMk id="3" creationId="{4FC18B40-6547-41EC-8A0E-1C8F40E0A42F}"/>
          </ac:spMkLst>
        </pc:spChg>
        <pc:spChg chg="add del mod">
          <ac:chgData name="Yoel Kortick" userId="167978f5-7f40-4909-85d5-d4149554ad4e" providerId="ADAL" clId="{0E501842-DB7D-4E7F-AFE3-704F9DB2BB46}" dt="2024-01-25T07:21:26.128" v="90" actId="478"/>
          <ac:spMkLst>
            <pc:docMk/>
            <pc:sldMk cId="2689297007" sldId="1851"/>
            <ac:spMk id="6" creationId="{202BA63A-82A5-C6DA-8551-C24F8E5BFD1B}"/>
          </ac:spMkLst>
        </pc:spChg>
        <pc:spChg chg="add mod">
          <ac:chgData name="Yoel Kortick" userId="167978f5-7f40-4909-85d5-d4149554ad4e" providerId="ADAL" clId="{0E501842-DB7D-4E7F-AFE3-704F9DB2BB46}" dt="2024-01-25T07:21:26.882" v="91"/>
          <ac:spMkLst>
            <pc:docMk/>
            <pc:sldMk cId="2689297007" sldId="1851"/>
            <ac:spMk id="8" creationId="{685A5F3C-82A1-B4CC-F14F-0804FC73856F}"/>
          </ac:spMkLst>
        </pc:spChg>
      </pc:sldChg>
      <pc:sldChg chg="addSp delSp modSp mod">
        <pc:chgData name="Yoel Kortick" userId="167978f5-7f40-4909-85d5-d4149554ad4e" providerId="ADAL" clId="{0E501842-DB7D-4E7F-AFE3-704F9DB2BB46}" dt="2024-01-25T07:21:36.769" v="94"/>
        <pc:sldMkLst>
          <pc:docMk/>
          <pc:sldMk cId="420304420" sldId="1853"/>
        </pc:sldMkLst>
        <pc:spChg chg="mod">
          <ac:chgData name="Yoel Kortick" userId="167978f5-7f40-4909-85d5-d4149554ad4e" providerId="ADAL" clId="{0E501842-DB7D-4E7F-AFE3-704F9DB2BB46}" dt="2024-01-25T07:14:50.978" v="86" actId="1036"/>
          <ac:spMkLst>
            <pc:docMk/>
            <pc:sldMk cId="420304420" sldId="1853"/>
            <ac:spMk id="2" creationId="{29E475A2-4A95-4303-9D93-540C7D188F43}"/>
          </ac:spMkLst>
        </pc:spChg>
        <pc:spChg chg="del">
          <ac:chgData name="Yoel Kortick" userId="167978f5-7f40-4909-85d5-d4149554ad4e" providerId="ADAL" clId="{0E501842-DB7D-4E7F-AFE3-704F9DB2BB46}" dt="2024-01-25T07:21:34.398" v="92" actId="478"/>
          <ac:spMkLst>
            <pc:docMk/>
            <pc:sldMk cId="420304420" sldId="1853"/>
            <ac:spMk id="3" creationId="{4FC18B40-6547-41EC-8A0E-1C8F40E0A42F}"/>
          </ac:spMkLst>
        </pc:spChg>
        <pc:spChg chg="mod">
          <ac:chgData name="Yoel Kortick" userId="167978f5-7f40-4909-85d5-d4149554ad4e" providerId="ADAL" clId="{0E501842-DB7D-4E7F-AFE3-704F9DB2BB46}" dt="2024-01-25T07:14:55.686" v="88" actId="27636"/>
          <ac:spMkLst>
            <pc:docMk/>
            <pc:sldMk cId="420304420" sldId="1853"/>
            <ac:spMk id="4" creationId="{2490F34D-A7E2-4EA9-8B1A-78371A1F1CD1}"/>
          </ac:spMkLst>
        </pc:spChg>
        <pc:spChg chg="add del mod">
          <ac:chgData name="Yoel Kortick" userId="167978f5-7f40-4909-85d5-d4149554ad4e" providerId="ADAL" clId="{0E501842-DB7D-4E7F-AFE3-704F9DB2BB46}" dt="2024-01-25T07:21:35.665" v="93" actId="478"/>
          <ac:spMkLst>
            <pc:docMk/>
            <pc:sldMk cId="420304420" sldId="1853"/>
            <ac:spMk id="6" creationId="{FD9F79C1-CC94-6684-6855-717C84D6447D}"/>
          </ac:spMkLst>
        </pc:spChg>
        <pc:spChg chg="add mod">
          <ac:chgData name="Yoel Kortick" userId="167978f5-7f40-4909-85d5-d4149554ad4e" providerId="ADAL" clId="{0E501842-DB7D-4E7F-AFE3-704F9DB2BB46}" dt="2024-01-25T07:21:36.769" v="94"/>
          <ac:spMkLst>
            <pc:docMk/>
            <pc:sldMk cId="420304420" sldId="1853"/>
            <ac:spMk id="8" creationId="{8EE2D2A8-AFC0-302C-3A40-32EA7E88FC47}"/>
          </ac:spMkLst>
        </pc:spChg>
        <pc:picChg chg="mod">
          <ac:chgData name="Yoel Kortick" userId="167978f5-7f40-4909-85d5-d4149554ad4e" providerId="ADAL" clId="{0E501842-DB7D-4E7F-AFE3-704F9DB2BB46}" dt="2024-01-25T07:14:50.978" v="86" actId="1036"/>
          <ac:picMkLst>
            <pc:docMk/>
            <pc:sldMk cId="420304420" sldId="1853"/>
            <ac:picMk id="7" creationId="{9DF81141-05EF-4E2A-105C-E31BB04BFA90}"/>
          </ac:picMkLst>
        </pc:picChg>
      </pc:sldChg>
      <pc:sldChg chg="modSp mod">
        <pc:chgData name="Yoel Kortick" userId="167978f5-7f40-4909-85d5-d4149554ad4e" providerId="ADAL" clId="{0E501842-DB7D-4E7F-AFE3-704F9DB2BB46}" dt="2024-01-25T07:10:09.312" v="75" actId="33524"/>
        <pc:sldMkLst>
          <pc:docMk/>
          <pc:sldMk cId="1190637392" sldId="1857"/>
        </pc:sldMkLst>
        <pc:spChg chg="mod">
          <ac:chgData name="Yoel Kortick" userId="167978f5-7f40-4909-85d5-d4149554ad4e" providerId="ADAL" clId="{0E501842-DB7D-4E7F-AFE3-704F9DB2BB46}" dt="2024-01-25T07:09:51.023" v="68" actId="1036"/>
          <ac:spMkLst>
            <pc:docMk/>
            <pc:sldMk cId="1190637392" sldId="1857"/>
            <ac:spMk id="2" creationId="{29E475A2-4A95-4303-9D93-540C7D188F43}"/>
          </ac:spMkLst>
        </pc:spChg>
        <pc:spChg chg="mod">
          <ac:chgData name="Yoel Kortick" userId="167978f5-7f40-4909-85d5-d4149554ad4e" providerId="ADAL" clId="{0E501842-DB7D-4E7F-AFE3-704F9DB2BB46}" dt="2024-01-25T07:10:09.312" v="75" actId="33524"/>
          <ac:spMkLst>
            <pc:docMk/>
            <pc:sldMk cId="1190637392" sldId="1857"/>
            <ac:spMk id="4" creationId="{2490F34D-A7E2-4EA9-8B1A-78371A1F1CD1}"/>
          </ac:spMkLst>
        </pc:spChg>
        <pc:picChg chg="mod">
          <ac:chgData name="Yoel Kortick" userId="167978f5-7f40-4909-85d5-d4149554ad4e" providerId="ADAL" clId="{0E501842-DB7D-4E7F-AFE3-704F9DB2BB46}" dt="2024-01-25T07:09:51.023" v="68" actId="1036"/>
          <ac:picMkLst>
            <pc:docMk/>
            <pc:sldMk cId="1190637392" sldId="1857"/>
            <ac:picMk id="7" creationId="{9DF81141-05EF-4E2A-105C-E31BB04BFA90}"/>
          </ac:picMkLst>
        </pc:picChg>
      </pc:sldChg>
      <pc:sldMasterChg chg="modSp mod">
        <pc:chgData name="Yoel Kortick" userId="167978f5-7f40-4909-85d5-d4149554ad4e" providerId="ADAL" clId="{0E501842-DB7D-4E7F-AFE3-704F9DB2BB46}" dt="2024-01-25T07:07:48.331" v="16" actId="20577"/>
        <pc:sldMasterMkLst>
          <pc:docMk/>
          <pc:sldMasterMk cId="2149381290" sldId="2147483648"/>
        </pc:sldMasterMkLst>
        <pc:spChg chg="mod">
          <ac:chgData name="Yoel Kortick" userId="167978f5-7f40-4909-85d5-d4149554ad4e" providerId="ADAL" clId="{0E501842-DB7D-4E7F-AFE3-704F9DB2BB46}" dt="2024-01-25T07:07:48.331" v="16"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F52D02D1-9452-4469-817D-0F24BA9A8C98}"/>
    <pc:docChg chg="modSld">
      <pc:chgData name="Yoel Kortick" userId="167978f5-7f40-4909-85d5-d4149554ad4e" providerId="ADAL" clId="{F52D02D1-9452-4469-817D-0F24BA9A8C98}" dt="2024-01-26T10:59:57.163" v="0" actId="20577"/>
      <pc:docMkLst>
        <pc:docMk/>
      </pc:docMkLst>
      <pc:sldChg chg="modSp mod">
        <pc:chgData name="Yoel Kortick" userId="167978f5-7f40-4909-85d5-d4149554ad4e" providerId="ADAL" clId="{F52D02D1-9452-4469-817D-0F24BA9A8C98}" dt="2024-01-26T10:59:57.163" v="0" actId="20577"/>
        <pc:sldMkLst>
          <pc:docMk/>
          <pc:sldMk cId="4277026157" sldId="1888"/>
        </pc:sldMkLst>
        <pc:spChg chg="mod">
          <ac:chgData name="Yoel Kortick" userId="167978f5-7f40-4909-85d5-d4149554ad4e" providerId="ADAL" clId="{F52D02D1-9452-4469-817D-0F24BA9A8C98}" dt="2024-01-26T10:59:57.163" v="0" actId="20577"/>
          <ac:spMkLst>
            <pc:docMk/>
            <pc:sldMk cId="4277026157" sldId="1888"/>
            <ac:spMk id="4" creationId="{2490F34D-A7E2-4EA9-8B1A-78371A1F1CD1}"/>
          </ac:spMkLst>
        </pc:spChg>
      </pc:sldChg>
    </pc:docChg>
  </pc:docChgLst>
  <pc:docChgLst>
    <pc:chgData name="Yoel Kortick" userId="167978f5-7f40-4909-85d5-d4149554ad4e" providerId="ADAL" clId="{22F8B047-FA3B-4733-ADAA-D695084BB32D}"/>
    <pc:docChg chg="undo custSel addSld delSld modSld">
      <pc:chgData name="Yoel Kortick" userId="167978f5-7f40-4909-85d5-d4149554ad4e" providerId="ADAL" clId="{22F8B047-FA3B-4733-ADAA-D695084BB32D}" dt="2024-01-25T13:07:40.727" v="2633" actId="11529"/>
      <pc:docMkLst>
        <pc:docMk/>
      </pc:docMkLst>
      <pc:sldChg chg="modSp mod">
        <pc:chgData name="Yoel Kortick" userId="167978f5-7f40-4909-85d5-d4149554ad4e" providerId="ADAL" clId="{22F8B047-FA3B-4733-ADAA-D695084BB32D}" dt="2024-01-25T13:05:43.693" v="2551"/>
        <pc:sldMkLst>
          <pc:docMk/>
          <pc:sldMk cId="3267142644" sldId="1724"/>
        </pc:sldMkLst>
        <pc:spChg chg="mod">
          <ac:chgData name="Yoel Kortick" userId="167978f5-7f40-4909-85d5-d4149554ad4e" providerId="ADAL" clId="{22F8B047-FA3B-4733-ADAA-D695084BB32D}" dt="2024-01-25T13:05:43.693" v="2551"/>
          <ac:spMkLst>
            <pc:docMk/>
            <pc:sldMk cId="3267142644" sldId="1724"/>
            <ac:spMk id="63" creationId="{2818E309-CE24-45E0-8F37-EFD6121F7540}"/>
          </ac:spMkLst>
        </pc:spChg>
      </pc:sldChg>
      <pc:sldChg chg="modSp">
        <pc:chgData name="Yoel Kortick" userId="167978f5-7f40-4909-85d5-d4149554ad4e" providerId="ADAL" clId="{22F8B047-FA3B-4733-ADAA-D695084BB32D}" dt="2024-01-25T13:05:43.693" v="2551"/>
        <pc:sldMkLst>
          <pc:docMk/>
          <pc:sldMk cId="2931559890" sldId="1776"/>
        </pc:sldMkLst>
        <pc:spChg chg="mod">
          <ac:chgData name="Yoel Kortick" userId="167978f5-7f40-4909-85d5-d4149554ad4e" providerId="ADAL" clId="{22F8B047-FA3B-4733-ADAA-D695084BB32D}" dt="2024-01-25T13:05:43.693" v="2551"/>
          <ac:spMkLst>
            <pc:docMk/>
            <pc:sldMk cId="2931559890" sldId="1776"/>
            <ac:spMk id="4" creationId="{2490F34D-A7E2-4EA9-8B1A-78371A1F1CD1}"/>
          </ac:spMkLst>
        </pc:spChg>
      </pc:sldChg>
      <pc:sldChg chg="modSp">
        <pc:chgData name="Yoel Kortick" userId="167978f5-7f40-4909-85d5-d4149554ad4e" providerId="ADAL" clId="{22F8B047-FA3B-4733-ADAA-D695084BB32D}" dt="2024-01-25T13:05:43.693" v="2551"/>
        <pc:sldMkLst>
          <pc:docMk/>
          <pc:sldMk cId="4247767708" sldId="1792"/>
        </pc:sldMkLst>
        <pc:spChg chg="mod">
          <ac:chgData name="Yoel Kortick" userId="167978f5-7f40-4909-85d5-d4149554ad4e" providerId="ADAL" clId="{22F8B047-FA3B-4733-ADAA-D695084BB32D}" dt="2024-01-25T13:05:43.693" v="2551"/>
          <ac:spMkLst>
            <pc:docMk/>
            <pc:sldMk cId="4247767708" sldId="1792"/>
            <ac:spMk id="4" creationId="{A1FE6F9A-C018-4915-94D1-7B4CD1DF4BFF}"/>
          </ac:spMkLst>
        </pc:spChg>
      </pc:sldChg>
      <pc:sldChg chg="modSp">
        <pc:chgData name="Yoel Kortick" userId="167978f5-7f40-4909-85d5-d4149554ad4e" providerId="ADAL" clId="{22F8B047-FA3B-4733-ADAA-D695084BB32D}" dt="2024-01-25T13:05:43.693" v="2551"/>
        <pc:sldMkLst>
          <pc:docMk/>
          <pc:sldMk cId="1738402467" sldId="1793"/>
        </pc:sldMkLst>
        <pc:spChg chg="mod">
          <ac:chgData name="Yoel Kortick" userId="167978f5-7f40-4909-85d5-d4149554ad4e" providerId="ADAL" clId="{22F8B047-FA3B-4733-ADAA-D695084BB32D}" dt="2024-01-25T13:05:43.693" v="2551"/>
          <ac:spMkLst>
            <pc:docMk/>
            <pc:sldMk cId="1738402467" sldId="1793"/>
            <ac:spMk id="3" creationId="{4FC18B40-6547-41EC-8A0E-1C8F40E0A42F}"/>
          </ac:spMkLst>
        </pc:spChg>
      </pc:sldChg>
      <pc:sldChg chg="modSp">
        <pc:chgData name="Yoel Kortick" userId="167978f5-7f40-4909-85d5-d4149554ad4e" providerId="ADAL" clId="{22F8B047-FA3B-4733-ADAA-D695084BB32D}" dt="2024-01-25T13:05:43.693" v="2551"/>
        <pc:sldMkLst>
          <pc:docMk/>
          <pc:sldMk cId="3721052306" sldId="1794"/>
        </pc:sldMkLst>
        <pc:spChg chg="mod">
          <ac:chgData name="Yoel Kortick" userId="167978f5-7f40-4909-85d5-d4149554ad4e" providerId="ADAL" clId="{22F8B047-FA3B-4733-ADAA-D695084BB32D}" dt="2024-01-25T13:05:43.693" v="2551"/>
          <ac:spMkLst>
            <pc:docMk/>
            <pc:sldMk cId="3721052306" sldId="1794"/>
            <ac:spMk id="3" creationId="{4FC18B40-6547-41EC-8A0E-1C8F40E0A42F}"/>
          </ac:spMkLst>
        </pc:spChg>
        <pc:spChg chg="mod">
          <ac:chgData name="Yoel Kortick" userId="167978f5-7f40-4909-85d5-d4149554ad4e" providerId="ADAL" clId="{22F8B047-FA3B-4733-ADAA-D695084BB32D}" dt="2024-01-25T13:05:43.693" v="2551"/>
          <ac:spMkLst>
            <pc:docMk/>
            <pc:sldMk cId="3721052306" sldId="1794"/>
            <ac:spMk id="4" creationId="{2490F34D-A7E2-4EA9-8B1A-78371A1F1CD1}"/>
          </ac:spMkLst>
        </pc:spChg>
      </pc:sldChg>
      <pc:sldChg chg="modSp">
        <pc:chgData name="Yoel Kortick" userId="167978f5-7f40-4909-85d5-d4149554ad4e" providerId="ADAL" clId="{22F8B047-FA3B-4733-ADAA-D695084BB32D}" dt="2024-01-25T13:05:43.693" v="2551"/>
        <pc:sldMkLst>
          <pc:docMk/>
          <pc:sldMk cId="968479284" sldId="1795"/>
        </pc:sldMkLst>
        <pc:spChg chg="mod">
          <ac:chgData name="Yoel Kortick" userId="167978f5-7f40-4909-85d5-d4149554ad4e" providerId="ADAL" clId="{22F8B047-FA3B-4733-ADAA-D695084BB32D}" dt="2024-01-25T13:05:43.693" v="2551"/>
          <ac:spMkLst>
            <pc:docMk/>
            <pc:sldMk cId="968479284" sldId="1795"/>
            <ac:spMk id="2" creationId="{315526E6-7AE1-F1DC-C940-D7B49308D473}"/>
          </ac:spMkLst>
        </pc:spChg>
        <pc:spChg chg="mod">
          <ac:chgData name="Yoel Kortick" userId="167978f5-7f40-4909-85d5-d4149554ad4e" providerId="ADAL" clId="{22F8B047-FA3B-4733-ADAA-D695084BB32D}" dt="2024-01-25T13:05:43.693" v="2551"/>
          <ac:spMkLst>
            <pc:docMk/>
            <pc:sldMk cId="968479284" sldId="1795"/>
            <ac:spMk id="3" creationId="{4FC18B40-6547-41EC-8A0E-1C8F40E0A42F}"/>
          </ac:spMkLst>
        </pc:spChg>
      </pc:sldChg>
      <pc:sldChg chg="modSp">
        <pc:chgData name="Yoel Kortick" userId="167978f5-7f40-4909-85d5-d4149554ad4e" providerId="ADAL" clId="{22F8B047-FA3B-4733-ADAA-D695084BB32D}" dt="2024-01-25T13:05:43.693" v="2551"/>
        <pc:sldMkLst>
          <pc:docMk/>
          <pc:sldMk cId="1658433691" sldId="1808"/>
        </pc:sldMkLst>
        <pc:spChg chg="mod">
          <ac:chgData name="Yoel Kortick" userId="167978f5-7f40-4909-85d5-d4149554ad4e" providerId="ADAL" clId="{22F8B047-FA3B-4733-ADAA-D695084BB32D}" dt="2024-01-25T13:05:43.693" v="2551"/>
          <ac:spMkLst>
            <pc:docMk/>
            <pc:sldMk cId="1658433691" sldId="1808"/>
            <ac:spMk id="4" creationId="{A1FE6F9A-C018-4915-94D1-7B4CD1DF4BFF}"/>
          </ac:spMkLst>
        </pc:spChg>
      </pc:sldChg>
      <pc:sldChg chg="modSp">
        <pc:chgData name="Yoel Kortick" userId="167978f5-7f40-4909-85d5-d4149554ad4e" providerId="ADAL" clId="{22F8B047-FA3B-4733-ADAA-D695084BB32D}" dt="2024-01-25T13:05:43.693" v="2551"/>
        <pc:sldMkLst>
          <pc:docMk/>
          <pc:sldMk cId="3791005125" sldId="1809"/>
        </pc:sldMkLst>
        <pc:spChg chg="mod">
          <ac:chgData name="Yoel Kortick" userId="167978f5-7f40-4909-85d5-d4149554ad4e" providerId="ADAL" clId="{22F8B047-FA3B-4733-ADAA-D695084BB32D}" dt="2024-01-25T13:05:43.693" v="2551"/>
          <ac:spMkLst>
            <pc:docMk/>
            <pc:sldMk cId="3791005125" sldId="1809"/>
            <ac:spMk id="3" creationId="{4FC18B40-6547-41EC-8A0E-1C8F40E0A42F}"/>
          </ac:spMkLst>
        </pc:spChg>
        <pc:spChg chg="mod">
          <ac:chgData name="Yoel Kortick" userId="167978f5-7f40-4909-85d5-d4149554ad4e" providerId="ADAL" clId="{22F8B047-FA3B-4733-ADAA-D695084BB32D}" dt="2024-01-25T13:05:43.693" v="2551"/>
          <ac:spMkLst>
            <pc:docMk/>
            <pc:sldMk cId="3791005125" sldId="1809"/>
            <ac:spMk id="4" creationId="{2490F34D-A7E2-4EA9-8B1A-78371A1F1CD1}"/>
          </ac:spMkLst>
        </pc:spChg>
      </pc:sldChg>
      <pc:sldChg chg="modSp">
        <pc:chgData name="Yoel Kortick" userId="167978f5-7f40-4909-85d5-d4149554ad4e" providerId="ADAL" clId="{22F8B047-FA3B-4733-ADAA-D695084BB32D}" dt="2024-01-25T13:05:43.693" v="2551"/>
        <pc:sldMkLst>
          <pc:docMk/>
          <pc:sldMk cId="2129564296" sldId="1810"/>
        </pc:sldMkLst>
        <pc:spChg chg="mod">
          <ac:chgData name="Yoel Kortick" userId="167978f5-7f40-4909-85d5-d4149554ad4e" providerId="ADAL" clId="{22F8B047-FA3B-4733-ADAA-D695084BB32D}" dt="2024-01-25T13:05:43.693" v="2551"/>
          <ac:spMkLst>
            <pc:docMk/>
            <pc:sldMk cId="2129564296" sldId="1810"/>
            <ac:spMk id="3" creationId="{4FC18B40-6547-41EC-8A0E-1C8F40E0A42F}"/>
          </ac:spMkLst>
        </pc:spChg>
        <pc:spChg chg="mod">
          <ac:chgData name="Yoel Kortick" userId="167978f5-7f40-4909-85d5-d4149554ad4e" providerId="ADAL" clId="{22F8B047-FA3B-4733-ADAA-D695084BB32D}" dt="2024-01-25T13:05:43.693" v="2551"/>
          <ac:spMkLst>
            <pc:docMk/>
            <pc:sldMk cId="2129564296" sldId="1810"/>
            <ac:spMk id="12" creationId="{E8E43AC9-5C96-4798-B751-EDB6EC40D17B}"/>
          </ac:spMkLst>
        </pc:spChg>
      </pc:sldChg>
      <pc:sldChg chg="modSp">
        <pc:chgData name="Yoel Kortick" userId="167978f5-7f40-4909-85d5-d4149554ad4e" providerId="ADAL" clId="{22F8B047-FA3B-4733-ADAA-D695084BB32D}" dt="2024-01-25T13:05:43.693" v="2551"/>
        <pc:sldMkLst>
          <pc:docMk/>
          <pc:sldMk cId="3702912724" sldId="1811"/>
        </pc:sldMkLst>
        <pc:spChg chg="mod">
          <ac:chgData name="Yoel Kortick" userId="167978f5-7f40-4909-85d5-d4149554ad4e" providerId="ADAL" clId="{22F8B047-FA3B-4733-ADAA-D695084BB32D}" dt="2024-01-25T13:05:43.693" v="2551"/>
          <ac:spMkLst>
            <pc:docMk/>
            <pc:sldMk cId="3702912724" sldId="1811"/>
            <ac:spMk id="3" creationId="{4FC18B40-6547-41EC-8A0E-1C8F40E0A42F}"/>
          </ac:spMkLst>
        </pc:spChg>
        <pc:spChg chg="mod">
          <ac:chgData name="Yoel Kortick" userId="167978f5-7f40-4909-85d5-d4149554ad4e" providerId="ADAL" clId="{22F8B047-FA3B-4733-ADAA-D695084BB32D}" dt="2024-01-25T13:05:43.693" v="2551"/>
          <ac:spMkLst>
            <pc:docMk/>
            <pc:sldMk cId="3702912724" sldId="1811"/>
            <ac:spMk id="4" creationId="{2490F34D-A7E2-4EA9-8B1A-78371A1F1CD1}"/>
          </ac:spMkLst>
        </pc:spChg>
      </pc:sldChg>
      <pc:sldChg chg="modSp">
        <pc:chgData name="Yoel Kortick" userId="167978f5-7f40-4909-85d5-d4149554ad4e" providerId="ADAL" clId="{22F8B047-FA3B-4733-ADAA-D695084BB32D}" dt="2024-01-25T13:05:43.693" v="2551"/>
        <pc:sldMkLst>
          <pc:docMk/>
          <pc:sldMk cId="1540804300" sldId="1813"/>
        </pc:sldMkLst>
        <pc:spChg chg="mod">
          <ac:chgData name="Yoel Kortick" userId="167978f5-7f40-4909-85d5-d4149554ad4e" providerId="ADAL" clId="{22F8B047-FA3B-4733-ADAA-D695084BB32D}" dt="2024-01-25T13:05:43.693" v="2551"/>
          <ac:spMkLst>
            <pc:docMk/>
            <pc:sldMk cId="1540804300" sldId="1813"/>
            <ac:spMk id="3" creationId="{4FC18B40-6547-41EC-8A0E-1C8F40E0A42F}"/>
          </ac:spMkLst>
        </pc:spChg>
        <pc:spChg chg="mod">
          <ac:chgData name="Yoel Kortick" userId="167978f5-7f40-4909-85d5-d4149554ad4e" providerId="ADAL" clId="{22F8B047-FA3B-4733-ADAA-D695084BB32D}" dt="2024-01-25T13:05:43.693" v="2551"/>
          <ac:spMkLst>
            <pc:docMk/>
            <pc:sldMk cId="1540804300" sldId="1813"/>
            <ac:spMk id="4" creationId="{2490F34D-A7E2-4EA9-8B1A-78371A1F1CD1}"/>
          </ac:spMkLst>
        </pc:spChg>
      </pc:sldChg>
      <pc:sldChg chg="modSp">
        <pc:chgData name="Yoel Kortick" userId="167978f5-7f40-4909-85d5-d4149554ad4e" providerId="ADAL" clId="{22F8B047-FA3B-4733-ADAA-D695084BB32D}" dt="2024-01-25T13:05:43.693" v="2551"/>
        <pc:sldMkLst>
          <pc:docMk/>
          <pc:sldMk cId="2979837849" sldId="1814"/>
        </pc:sldMkLst>
        <pc:spChg chg="mod">
          <ac:chgData name="Yoel Kortick" userId="167978f5-7f40-4909-85d5-d4149554ad4e" providerId="ADAL" clId="{22F8B047-FA3B-4733-ADAA-D695084BB32D}" dt="2024-01-25T13:05:43.693" v="2551"/>
          <ac:spMkLst>
            <pc:docMk/>
            <pc:sldMk cId="2979837849" sldId="1814"/>
            <ac:spMk id="3" creationId="{4FC18B40-6547-41EC-8A0E-1C8F40E0A42F}"/>
          </ac:spMkLst>
        </pc:spChg>
      </pc:sldChg>
      <pc:sldChg chg="modSp">
        <pc:chgData name="Yoel Kortick" userId="167978f5-7f40-4909-85d5-d4149554ad4e" providerId="ADAL" clId="{22F8B047-FA3B-4733-ADAA-D695084BB32D}" dt="2024-01-25T13:05:43.693" v="2551"/>
        <pc:sldMkLst>
          <pc:docMk/>
          <pc:sldMk cId="147466626" sldId="1815"/>
        </pc:sldMkLst>
        <pc:spChg chg="mod">
          <ac:chgData name="Yoel Kortick" userId="167978f5-7f40-4909-85d5-d4149554ad4e" providerId="ADAL" clId="{22F8B047-FA3B-4733-ADAA-D695084BB32D}" dt="2024-01-25T13:05:43.693" v="2551"/>
          <ac:spMkLst>
            <pc:docMk/>
            <pc:sldMk cId="147466626" sldId="1815"/>
            <ac:spMk id="3" creationId="{4FC18B40-6547-41EC-8A0E-1C8F40E0A42F}"/>
          </ac:spMkLst>
        </pc:spChg>
        <pc:spChg chg="mod">
          <ac:chgData name="Yoel Kortick" userId="167978f5-7f40-4909-85d5-d4149554ad4e" providerId="ADAL" clId="{22F8B047-FA3B-4733-ADAA-D695084BB32D}" dt="2024-01-25T13:05:43.693" v="2551"/>
          <ac:spMkLst>
            <pc:docMk/>
            <pc:sldMk cId="147466626" sldId="1815"/>
            <ac:spMk id="12" creationId="{1ED9A28F-644A-7D3A-04E6-A015A2819FFD}"/>
          </ac:spMkLst>
        </pc:spChg>
      </pc:sldChg>
      <pc:sldChg chg="modSp">
        <pc:chgData name="Yoel Kortick" userId="167978f5-7f40-4909-85d5-d4149554ad4e" providerId="ADAL" clId="{22F8B047-FA3B-4733-ADAA-D695084BB32D}" dt="2024-01-25T13:05:43.693" v="2551"/>
        <pc:sldMkLst>
          <pc:docMk/>
          <pc:sldMk cId="1247320376" sldId="1816"/>
        </pc:sldMkLst>
        <pc:spChg chg="mod">
          <ac:chgData name="Yoel Kortick" userId="167978f5-7f40-4909-85d5-d4149554ad4e" providerId="ADAL" clId="{22F8B047-FA3B-4733-ADAA-D695084BB32D}" dt="2024-01-25T13:05:43.693" v="2551"/>
          <ac:spMkLst>
            <pc:docMk/>
            <pc:sldMk cId="1247320376" sldId="1816"/>
            <ac:spMk id="3" creationId="{4FC18B40-6547-41EC-8A0E-1C8F40E0A42F}"/>
          </ac:spMkLst>
        </pc:spChg>
        <pc:spChg chg="mod">
          <ac:chgData name="Yoel Kortick" userId="167978f5-7f40-4909-85d5-d4149554ad4e" providerId="ADAL" clId="{22F8B047-FA3B-4733-ADAA-D695084BB32D}" dt="2024-01-25T13:05:43.693" v="2551"/>
          <ac:spMkLst>
            <pc:docMk/>
            <pc:sldMk cId="1247320376" sldId="1816"/>
            <ac:spMk id="4" creationId="{2490F34D-A7E2-4EA9-8B1A-78371A1F1CD1}"/>
          </ac:spMkLst>
        </pc:spChg>
      </pc:sldChg>
      <pc:sldChg chg="modSp">
        <pc:chgData name="Yoel Kortick" userId="167978f5-7f40-4909-85d5-d4149554ad4e" providerId="ADAL" clId="{22F8B047-FA3B-4733-ADAA-D695084BB32D}" dt="2024-01-25T13:05:43.693" v="2551"/>
        <pc:sldMkLst>
          <pc:docMk/>
          <pc:sldMk cId="633710577" sldId="1817"/>
        </pc:sldMkLst>
        <pc:spChg chg="mod">
          <ac:chgData name="Yoel Kortick" userId="167978f5-7f40-4909-85d5-d4149554ad4e" providerId="ADAL" clId="{22F8B047-FA3B-4733-ADAA-D695084BB32D}" dt="2024-01-25T13:05:43.693" v="2551"/>
          <ac:spMkLst>
            <pc:docMk/>
            <pc:sldMk cId="633710577" sldId="1817"/>
            <ac:spMk id="3" creationId="{4FC18B40-6547-41EC-8A0E-1C8F40E0A42F}"/>
          </ac:spMkLst>
        </pc:spChg>
      </pc:sldChg>
      <pc:sldChg chg="modSp">
        <pc:chgData name="Yoel Kortick" userId="167978f5-7f40-4909-85d5-d4149554ad4e" providerId="ADAL" clId="{22F8B047-FA3B-4733-ADAA-D695084BB32D}" dt="2024-01-25T13:05:43.693" v="2551"/>
        <pc:sldMkLst>
          <pc:docMk/>
          <pc:sldMk cId="2383830340" sldId="1818"/>
        </pc:sldMkLst>
        <pc:spChg chg="mod">
          <ac:chgData name="Yoel Kortick" userId="167978f5-7f40-4909-85d5-d4149554ad4e" providerId="ADAL" clId="{22F8B047-FA3B-4733-ADAA-D695084BB32D}" dt="2024-01-25T13:05:43.693" v="2551"/>
          <ac:spMkLst>
            <pc:docMk/>
            <pc:sldMk cId="2383830340" sldId="1818"/>
            <ac:spMk id="3" creationId="{4FC18B40-6547-41EC-8A0E-1C8F40E0A42F}"/>
          </ac:spMkLst>
        </pc:spChg>
      </pc:sldChg>
      <pc:sldChg chg="modSp">
        <pc:chgData name="Yoel Kortick" userId="167978f5-7f40-4909-85d5-d4149554ad4e" providerId="ADAL" clId="{22F8B047-FA3B-4733-ADAA-D695084BB32D}" dt="2024-01-25T13:05:43.693" v="2551"/>
        <pc:sldMkLst>
          <pc:docMk/>
          <pc:sldMk cId="903591681" sldId="1819"/>
        </pc:sldMkLst>
        <pc:spChg chg="mod">
          <ac:chgData name="Yoel Kortick" userId="167978f5-7f40-4909-85d5-d4149554ad4e" providerId="ADAL" clId="{22F8B047-FA3B-4733-ADAA-D695084BB32D}" dt="2024-01-25T13:05:43.693" v="2551"/>
          <ac:spMkLst>
            <pc:docMk/>
            <pc:sldMk cId="903591681" sldId="1819"/>
            <ac:spMk id="3" creationId="{4FC18B40-6547-41EC-8A0E-1C8F40E0A42F}"/>
          </ac:spMkLst>
        </pc:spChg>
        <pc:spChg chg="mod">
          <ac:chgData name="Yoel Kortick" userId="167978f5-7f40-4909-85d5-d4149554ad4e" providerId="ADAL" clId="{22F8B047-FA3B-4733-ADAA-D695084BB32D}" dt="2024-01-25T13:05:43.693" v="2551"/>
          <ac:spMkLst>
            <pc:docMk/>
            <pc:sldMk cId="903591681" sldId="1819"/>
            <ac:spMk id="4" creationId="{2490F34D-A7E2-4EA9-8B1A-78371A1F1CD1}"/>
          </ac:spMkLst>
        </pc:spChg>
        <pc:spChg chg="mod">
          <ac:chgData name="Yoel Kortick" userId="167978f5-7f40-4909-85d5-d4149554ad4e" providerId="ADAL" clId="{22F8B047-FA3B-4733-ADAA-D695084BB32D}" dt="2024-01-25T13:05:43.693" v="2551"/>
          <ac:spMkLst>
            <pc:docMk/>
            <pc:sldMk cId="903591681" sldId="1819"/>
            <ac:spMk id="5" creationId="{1E57424E-B606-4304-E6A0-8AAAA1AADFE4}"/>
          </ac:spMkLst>
        </pc:spChg>
        <pc:spChg chg="mod">
          <ac:chgData name="Yoel Kortick" userId="167978f5-7f40-4909-85d5-d4149554ad4e" providerId="ADAL" clId="{22F8B047-FA3B-4733-ADAA-D695084BB32D}" dt="2024-01-25T13:05:43.693" v="2551"/>
          <ac:spMkLst>
            <pc:docMk/>
            <pc:sldMk cId="903591681" sldId="1819"/>
            <ac:spMk id="8" creationId="{6A12B8FB-284D-AD09-2394-DAECAF7F12D1}"/>
          </ac:spMkLst>
        </pc:spChg>
      </pc:sldChg>
      <pc:sldChg chg="modSp">
        <pc:chgData name="Yoel Kortick" userId="167978f5-7f40-4909-85d5-d4149554ad4e" providerId="ADAL" clId="{22F8B047-FA3B-4733-ADAA-D695084BB32D}" dt="2024-01-25T13:05:43.693" v="2551"/>
        <pc:sldMkLst>
          <pc:docMk/>
          <pc:sldMk cId="1591402680" sldId="1820"/>
        </pc:sldMkLst>
        <pc:spChg chg="mod">
          <ac:chgData name="Yoel Kortick" userId="167978f5-7f40-4909-85d5-d4149554ad4e" providerId="ADAL" clId="{22F8B047-FA3B-4733-ADAA-D695084BB32D}" dt="2024-01-25T13:05:43.693" v="2551"/>
          <ac:spMkLst>
            <pc:docMk/>
            <pc:sldMk cId="1591402680" sldId="1820"/>
            <ac:spMk id="3" creationId="{4FC18B40-6547-41EC-8A0E-1C8F40E0A42F}"/>
          </ac:spMkLst>
        </pc:spChg>
      </pc:sldChg>
      <pc:sldChg chg="modSp">
        <pc:chgData name="Yoel Kortick" userId="167978f5-7f40-4909-85d5-d4149554ad4e" providerId="ADAL" clId="{22F8B047-FA3B-4733-ADAA-D695084BB32D}" dt="2024-01-25T13:05:43.693" v="2551"/>
        <pc:sldMkLst>
          <pc:docMk/>
          <pc:sldMk cId="682461583" sldId="1821"/>
        </pc:sldMkLst>
        <pc:spChg chg="mod">
          <ac:chgData name="Yoel Kortick" userId="167978f5-7f40-4909-85d5-d4149554ad4e" providerId="ADAL" clId="{22F8B047-FA3B-4733-ADAA-D695084BB32D}" dt="2024-01-25T13:05:43.693" v="2551"/>
          <ac:spMkLst>
            <pc:docMk/>
            <pc:sldMk cId="682461583" sldId="1821"/>
            <ac:spMk id="3" creationId="{4FC18B40-6547-41EC-8A0E-1C8F40E0A42F}"/>
          </ac:spMkLst>
        </pc:spChg>
        <pc:spChg chg="mod">
          <ac:chgData name="Yoel Kortick" userId="167978f5-7f40-4909-85d5-d4149554ad4e" providerId="ADAL" clId="{22F8B047-FA3B-4733-ADAA-D695084BB32D}" dt="2024-01-25T13:05:43.693" v="2551"/>
          <ac:spMkLst>
            <pc:docMk/>
            <pc:sldMk cId="682461583" sldId="1821"/>
            <ac:spMk id="4" creationId="{2490F34D-A7E2-4EA9-8B1A-78371A1F1CD1}"/>
          </ac:spMkLst>
        </pc:spChg>
      </pc:sldChg>
      <pc:sldChg chg="modSp">
        <pc:chgData name="Yoel Kortick" userId="167978f5-7f40-4909-85d5-d4149554ad4e" providerId="ADAL" clId="{22F8B047-FA3B-4733-ADAA-D695084BB32D}" dt="2024-01-25T13:05:43.693" v="2551"/>
        <pc:sldMkLst>
          <pc:docMk/>
          <pc:sldMk cId="183439777" sldId="1822"/>
        </pc:sldMkLst>
        <pc:spChg chg="mod">
          <ac:chgData name="Yoel Kortick" userId="167978f5-7f40-4909-85d5-d4149554ad4e" providerId="ADAL" clId="{22F8B047-FA3B-4733-ADAA-D695084BB32D}" dt="2024-01-25T13:05:43.693" v="2551"/>
          <ac:spMkLst>
            <pc:docMk/>
            <pc:sldMk cId="183439777" sldId="1822"/>
            <ac:spMk id="3" creationId="{4FC18B40-6547-41EC-8A0E-1C8F40E0A42F}"/>
          </ac:spMkLst>
        </pc:spChg>
        <pc:spChg chg="mod">
          <ac:chgData name="Yoel Kortick" userId="167978f5-7f40-4909-85d5-d4149554ad4e" providerId="ADAL" clId="{22F8B047-FA3B-4733-ADAA-D695084BB32D}" dt="2024-01-25T13:05:43.693" v="2551"/>
          <ac:spMkLst>
            <pc:docMk/>
            <pc:sldMk cId="183439777" sldId="1822"/>
            <ac:spMk id="12" creationId="{E8E43AC9-5C96-4798-B751-EDB6EC40D17B}"/>
          </ac:spMkLst>
        </pc:spChg>
      </pc:sldChg>
      <pc:sldChg chg="modSp">
        <pc:chgData name="Yoel Kortick" userId="167978f5-7f40-4909-85d5-d4149554ad4e" providerId="ADAL" clId="{22F8B047-FA3B-4733-ADAA-D695084BB32D}" dt="2024-01-25T13:05:43.693" v="2551"/>
        <pc:sldMkLst>
          <pc:docMk/>
          <pc:sldMk cId="3609078475" sldId="1823"/>
        </pc:sldMkLst>
        <pc:spChg chg="mod">
          <ac:chgData name="Yoel Kortick" userId="167978f5-7f40-4909-85d5-d4149554ad4e" providerId="ADAL" clId="{22F8B047-FA3B-4733-ADAA-D695084BB32D}" dt="2024-01-25T13:05:43.693" v="2551"/>
          <ac:spMkLst>
            <pc:docMk/>
            <pc:sldMk cId="3609078475" sldId="1823"/>
            <ac:spMk id="3" creationId="{4FC18B40-6547-41EC-8A0E-1C8F40E0A42F}"/>
          </ac:spMkLst>
        </pc:spChg>
      </pc:sldChg>
      <pc:sldChg chg="modSp">
        <pc:chgData name="Yoel Kortick" userId="167978f5-7f40-4909-85d5-d4149554ad4e" providerId="ADAL" clId="{22F8B047-FA3B-4733-ADAA-D695084BB32D}" dt="2024-01-25T13:05:43.693" v="2551"/>
        <pc:sldMkLst>
          <pc:docMk/>
          <pc:sldMk cId="4080501231" sldId="1824"/>
        </pc:sldMkLst>
        <pc:spChg chg="mod">
          <ac:chgData name="Yoel Kortick" userId="167978f5-7f40-4909-85d5-d4149554ad4e" providerId="ADAL" clId="{22F8B047-FA3B-4733-ADAA-D695084BB32D}" dt="2024-01-25T13:05:43.693" v="2551"/>
          <ac:spMkLst>
            <pc:docMk/>
            <pc:sldMk cId="4080501231" sldId="1824"/>
            <ac:spMk id="3" creationId="{4FC18B40-6547-41EC-8A0E-1C8F40E0A42F}"/>
          </ac:spMkLst>
        </pc:spChg>
      </pc:sldChg>
      <pc:sldChg chg="modSp">
        <pc:chgData name="Yoel Kortick" userId="167978f5-7f40-4909-85d5-d4149554ad4e" providerId="ADAL" clId="{22F8B047-FA3B-4733-ADAA-D695084BB32D}" dt="2024-01-25T13:05:43.693" v="2551"/>
        <pc:sldMkLst>
          <pc:docMk/>
          <pc:sldMk cId="3314777321" sldId="1825"/>
        </pc:sldMkLst>
        <pc:spChg chg="mod">
          <ac:chgData name="Yoel Kortick" userId="167978f5-7f40-4909-85d5-d4149554ad4e" providerId="ADAL" clId="{22F8B047-FA3B-4733-ADAA-D695084BB32D}" dt="2024-01-25T13:05:43.693" v="2551"/>
          <ac:spMkLst>
            <pc:docMk/>
            <pc:sldMk cId="3314777321" sldId="1825"/>
            <ac:spMk id="4" creationId="{A1FE6F9A-C018-4915-94D1-7B4CD1DF4BFF}"/>
          </ac:spMkLst>
        </pc:spChg>
      </pc:sldChg>
      <pc:sldChg chg="modSp">
        <pc:chgData name="Yoel Kortick" userId="167978f5-7f40-4909-85d5-d4149554ad4e" providerId="ADAL" clId="{22F8B047-FA3B-4733-ADAA-D695084BB32D}" dt="2024-01-25T13:05:43.693" v="2551"/>
        <pc:sldMkLst>
          <pc:docMk/>
          <pc:sldMk cId="1272440166" sldId="1826"/>
        </pc:sldMkLst>
        <pc:spChg chg="mod">
          <ac:chgData name="Yoel Kortick" userId="167978f5-7f40-4909-85d5-d4149554ad4e" providerId="ADAL" clId="{22F8B047-FA3B-4733-ADAA-D695084BB32D}" dt="2024-01-25T13:05:43.693" v="2551"/>
          <ac:spMkLst>
            <pc:docMk/>
            <pc:sldMk cId="1272440166" sldId="1826"/>
            <ac:spMk id="3" creationId="{4FC18B40-6547-41EC-8A0E-1C8F40E0A42F}"/>
          </ac:spMkLst>
        </pc:spChg>
        <pc:spChg chg="mod">
          <ac:chgData name="Yoel Kortick" userId="167978f5-7f40-4909-85d5-d4149554ad4e" providerId="ADAL" clId="{22F8B047-FA3B-4733-ADAA-D695084BB32D}" dt="2024-01-25T13:05:43.693" v="2551"/>
          <ac:spMkLst>
            <pc:docMk/>
            <pc:sldMk cId="1272440166" sldId="1826"/>
            <ac:spMk id="4" creationId="{2490F34D-A7E2-4EA9-8B1A-78371A1F1CD1}"/>
          </ac:spMkLst>
        </pc:spChg>
      </pc:sldChg>
      <pc:sldChg chg="modSp">
        <pc:chgData name="Yoel Kortick" userId="167978f5-7f40-4909-85d5-d4149554ad4e" providerId="ADAL" clId="{22F8B047-FA3B-4733-ADAA-D695084BB32D}" dt="2024-01-25T13:05:43.693" v="2551"/>
        <pc:sldMkLst>
          <pc:docMk/>
          <pc:sldMk cId="2435623931" sldId="1827"/>
        </pc:sldMkLst>
        <pc:spChg chg="mod">
          <ac:chgData name="Yoel Kortick" userId="167978f5-7f40-4909-85d5-d4149554ad4e" providerId="ADAL" clId="{22F8B047-FA3B-4733-ADAA-D695084BB32D}" dt="2024-01-25T13:05:43.693" v="2551"/>
          <ac:spMkLst>
            <pc:docMk/>
            <pc:sldMk cId="2435623931" sldId="1827"/>
            <ac:spMk id="3" creationId="{4FC18B40-6547-41EC-8A0E-1C8F40E0A42F}"/>
          </ac:spMkLst>
        </pc:spChg>
      </pc:sldChg>
      <pc:sldChg chg="modSp">
        <pc:chgData name="Yoel Kortick" userId="167978f5-7f40-4909-85d5-d4149554ad4e" providerId="ADAL" clId="{22F8B047-FA3B-4733-ADAA-D695084BB32D}" dt="2024-01-25T13:05:43.693" v="2551"/>
        <pc:sldMkLst>
          <pc:docMk/>
          <pc:sldMk cId="356012411" sldId="1828"/>
        </pc:sldMkLst>
        <pc:spChg chg="mod">
          <ac:chgData name="Yoel Kortick" userId="167978f5-7f40-4909-85d5-d4149554ad4e" providerId="ADAL" clId="{22F8B047-FA3B-4733-ADAA-D695084BB32D}" dt="2024-01-25T13:05:43.693" v="2551"/>
          <ac:spMkLst>
            <pc:docMk/>
            <pc:sldMk cId="356012411" sldId="1828"/>
            <ac:spMk id="3" creationId="{4FC18B40-6547-41EC-8A0E-1C8F40E0A42F}"/>
          </ac:spMkLst>
        </pc:spChg>
      </pc:sldChg>
      <pc:sldChg chg="modSp">
        <pc:chgData name="Yoel Kortick" userId="167978f5-7f40-4909-85d5-d4149554ad4e" providerId="ADAL" clId="{22F8B047-FA3B-4733-ADAA-D695084BB32D}" dt="2024-01-25T13:05:43.693" v="2551"/>
        <pc:sldMkLst>
          <pc:docMk/>
          <pc:sldMk cId="553306085" sldId="1829"/>
        </pc:sldMkLst>
        <pc:spChg chg="mod">
          <ac:chgData name="Yoel Kortick" userId="167978f5-7f40-4909-85d5-d4149554ad4e" providerId="ADAL" clId="{22F8B047-FA3B-4733-ADAA-D695084BB32D}" dt="2024-01-25T13:05:43.693" v="2551"/>
          <ac:spMkLst>
            <pc:docMk/>
            <pc:sldMk cId="553306085" sldId="1829"/>
            <ac:spMk id="3" creationId="{4FC18B40-6547-41EC-8A0E-1C8F40E0A42F}"/>
          </ac:spMkLst>
        </pc:spChg>
        <pc:spChg chg="mod">
          <ac:chgData name="Yoel Kortick" userId="167978f5-7f40-4909-85d5-d4149554ad4e" providerId="ADAL" clId="{22F8B047-FA3B-4733-ADAA-D695084BB32D}" dt="2024-01-25T13:05:43.693" v="2551"/>
          <ac:spMkLst>
            <pc:docMk/>
            <pc:sldMk cId="553306085" sldId="1829"/>
            <ac:spMk id="4" creationId="{2490F34D-A7E2-4EA9-8B1A-78371A1F1CD1}"/>
          </ac:spMkLst>
        </pc:spChg>
      </pc:sldChg>
      <pc:sldChg chg="modSp">
        <pc:chgData name="Yoel Kortick" userId="167978f5-7f40-4909-85d5-d4149554ad4e" providerId="ADAL" clId="{22F8B047-FA3B-4733-ADAA-D695084BB32D}" dt="2024-01-25T13:05:43.693" v="2551"/>
        <pc:sldMkLst>
          <pc:docMk/>
          <pc:sldMk cId="1982043245" sldId="1830"/>
        </pc:sldMkLst>
        <pc:spChg chg="mod">
          <ac:chgData name="Yoel Kortick" userId="167978f5-7f40-4909-85d5-d4149554ad4e" providerId="ADAL" clId="{22F8B047-FA3B-4733-ADAA-D695084BB32D}" dt="2024-01-25T13:05:43.693" v="2551"/>
          <ac:spMkLst>
            <pc:docMk/>
            <pc:sldMk cId="1982043245" sldId="1830"/>
            <ac:spMk id="3" creationId="{4FC18B40-6547-41EC-8A0E-1C8F40E0A42F}"/>
          </ac:spMkLst>
        </pc:spChg>
      </pc:sldChg>
      <pc:sldChg chg="modSp">
        <pc:chgData name="Yoel Kortick" userId="167978f5-7f40-4909-85d5-d4149554ad4e" providerId="ADAL" clId="{22F8B047-FA3B-4733-ADAA-D695084BB32D}" dt="2024-01-25T13:05:43.693" v="2551"/>
        <pc:sldMkLst>
          <pc:docMk/>
          <pc:sldMk cId="1731130571" sldId="1831"/>
        </pc:sldMkLst>
        <pc:spChg chg="mod">
          <ac:chgData name="Yoel Kortick" userId="167978f5-7f40-4909-85d5-d4149554ad4e" providerId="ADAL" clId="{22F8B047-FA3B-4733-ADAA-D695084BB32D}" dt="2024-01-25T13:05:43.693" v="2551"/>
          <ac:spMkLst>
            <pc:docMk/>
            <pc:sldMk cId="1731130571" sldId="1831"/>
            <ac:spMk id="3" creationId="{4FC18B40-6547-41EC-8A0E-1C8F40E0A42F}"/>
          </ac:spMkLst>
        </pc:spChg>
        <pc:spChg chg="mod">
          <ac:chgData name="Yoel Kortick" userId="167978f5-7f40-4909-85d5-d4149554ad4e" providerId="ADAL" clId="{22F8B047-FA3B-4733-ADAA-D695084BB32D}" dt="2024-01-25T13:05:43.693" v="2551"/>
          <ac:spMkLst>
            <pc:docMk/>
            <pc:sldMk cId="1731130571" sldId="1831"/>
            <ac:spMk id="9" creationId="{12F1EE84-12AE-4737-A648-4D0C5B38BAF8}"/>
          </ac:spMkLst>
        </pc:spChg>
      </pc:sldChg>
      <pc:sldChg chg="modSp">
        <pc:chgData name="Yoel Kortick" userId="167978f5-7f40-4909-85d5-d4149554ad4e" providerId="ADAL" clId="{22F8B047-FA3B-4733-ADAA-D695084BB32D}" dt="2024-01-25T13:05:43.693" v="2551"/>
        <pc:sldMkLst>
          <pc:docMk/>
          <pc:sldMk cId="997167565" sldId="1832"/>
        </pc:sldMkLst>
        <pc:spChg chg="mod">
          <ac:chgData name="Yoel Kortick" userId="167978f5-7f40-4909-85d5-d4149554ad4e" providerId="ADAL" clId="{22F8B047-FA3B-4733-ADAA-D695084BB32D}" dt="2024-01-25T13:05:43.693" v="2551"/>
          <ac:spMkLst>
            <pc:docMk/>
            <pc:sldMk cId="997167565" sldId="1832"/>
            <ac:spMk id="3" creationId="{4FC18B40-6547-41EC-8A0E-1C8F40E0A42F}"/>
          </ac:spMkLst>
        </pc:spChg>
      </pc:sldChg>
      <pc:sldChg chg="modSp">
        <pc:chgData name="Yoel Kortick" userId="167978f5-7f40-4909-85d5-d4149554ad4e" providerId="ADAL" clId="{22F8B047-FA3B-4733-ADAA-D695084BB32D}" dt="2024-01-25T13:05:43.693" v="2551"/>
        <pc:sldMkLst>
          <pc:docMk/>
          <pc:sldMk cId="3331450986" sldId="1833"/>
        </pc:sldMkLst>
        <pc:spChg chg="mod">
          <ac:chgData name="Yoel Kortick" userId="167978f5-7f40-4909-85d5-d4149554ad4e" providerId="ADAL" clId="{22F8B047-FA3B-4733-ADAA-D695084BB32D}" dt="2024-01-25T13:05:43.693" v="2551"/>
          <ac:spMkLst>
            <pc:docMk/>
            <pc:sldMk cId="3331450986" sldId="1833"/>
            <ac:spMk id="3" creationId="{4FC18B40-6547-41EC-8A0E-1C8F40E0A42F}"/>
          </ac:spMkLst>
        </pc:spChg>
      </pc:sldChg>
      <pc:sldChg chg="modSp">
        <pc:chgData name="Yoel Kortick" userId="167978f5-7f40-4909-85d5-d4149554ad4e" providerId="ADAL" clId="{22F8B047-FA3B-4733-ADAA-D695084BB32D}" dt="2024-01-25T13:05:43.693" v="2551"/>
        <pc:sldMkLst>
          <pc:docMk/>
          <pc:sldMk cId="2821854884" sldId="1834"/>
        </pc:sldMkLst>
        <pc:spChg chg="mod">
          <ac:chgData name="Yoel Kortick" userId="167978f5-7f40-4909-85d5-d4149554ad4e" providerId="ADAL" clId="{22F8B047-FA3B-4733-ADAA-D695084BB32D}" dt="2024-01-25T13:05:43.693" v="2551"/>
          <ac:spMkLst>
            <pc:docMk/>
            <pc:sldMk cId="2821854884" sldId="1834"/>
            <ac:spMk id="3" creationId="{4FC18B40-6547-41EC-8A0E-1C8F40E0A42F}"/>
          </ac:spMkLst>
        </pc:spChg>
        <pc:spChg chg="mod">
          <ac:chgData name="Yoel Kortick" userId="167978f5-7f40-4909-85d5-d4149554ad4e" providerId="ADAL" clId="{22F8B047-FA3B-4733-ADAA-D695084BB32D}" dt="2024-01-25T13:05:43.693" v="2551"/>
          <ac:spMkLst>
            <pc:docMk/>
            <pc:sldMk cId="2821854884" sldId="1834"/>
            <ac:spMk id="8" creationId="{3FA0E8A8-E799-2815-0161-047C94CBCAE0}"/>
          </ac:spMkLst>
        </pc:spChg>
      </pc:sldChg>
      <pc:sldChg chg="modSp">
        <pc:chgData name="Yoel Kortick" userId="167978f5-7f40-4909-85d5-d4149554ad4e" providerId="ADAL" clId="{22F8B047-FA3B-4733-ADAA-D695084BB32D}" dt="2024-01-25T13:05:43.693" v="2551"/>
        <pc:sldMkLst>
          <pc:docMk/>
          <pc:sldMk cId="179438656" sldId="1835"/>
        </pc:sldMkLst>
        <pc:spChg chg="mod">
          <ac:chgData name="Yoel Kortick" userId="167978f5-7f40-4909-85d5-d4149554ad4e" providerId="ADAL" clId="{22F8B047-FA3B-4733-ADAA-D695084BB32D}" dt="2024-01-25T13:05:43.693" v="2551"/>
          <ac:spMkLst>
            <pc:docMk/>
            <pc:sldMk cId="179438656" sldId="1835"/>
            <ac:spMk id="3" creationId="{4FC18B40-6547-41EC-8A0E-1C8F40E0A42F}"/>
          </ac:spMkLst>
        </pc:spChg>
        <pc:spChg chg="mod">
          <ac:chgData name="Yoel Kortick" userId="167978f5-7f40-4909-85d5-d4149554ad4e" providerId="ADAL" clId="{22F8B047-FA3B-4733-ADAA-D695084BB32D}" dt="2024-01-25T13:05:43.693" v="2551"/>
          <ac:spMkLst>
            <pc:docMk/>
            <pc:sldMk cId="179438656" sldId="1835"/>
            <ac:spMk id="4" creationId="{2490F34D-A7E2-4EA9-8B1A-78371A1F1CD1}"/>
          </ac:spMkLst>
        </pc:spChg>
        <pc:spChg chg="mod">
          <ac:chgData name="Yoel Kortick" userId="167978f5-7f40-4909-85d5-d4149554ad4e" providerId="ADAL" clId="{22F8B047-FA3B-4733-ADAA-D695084BB32D}" dt="2024-01-25T13:05:43.693" v="2551"/>
          <ac:spMkLst>
            <pc:docMk/>
            <pc:sldMk cId="179438656" sldId="1835"/>
            <ac:spMk id="8" creationId="{6A12B8FB-284D-AD09-2394-DAECAF7F12D1}"/>
          </ac:spMkLst>
        </pc:spChg>
      </pc:sldChg>
      <pc:sldChg chg="modSp">
        <pc:chgData name="Yoel Kortick" userId="167978f5-7f40-4909-85d5-d4149554ad4e" providerId="ADAL" clId="{22F8B047-FA3B-4733-ADAA-D695084BB32D}" dt="2024-01-25T13:05:43.693" v="2551"/>
        <pc:sldMkLst>
          <pc:docMk/>
          <pc:sldMk cId="2262555727" sldId="1836"/>
        </pc:sldMkLst>
        <pc:spChg chg="mod">
          <ac:chgData name="Yoel Kortick" userId="167978f5-7f40-4909-85d5-d4149554ad4e" providerId="ADAL" clId="{22F8B047-FA3B-4733-ADAA-D695084BB32D}" dt="2024-01-25T13:05:43.693" v="2551"/>
          <ac:spMkLst>
            <pc:docMk/>
            <pc:sldMk cId="2262555727" sldId="1836"/>
            <ac:spMk id="3" creationId="{4FC18B40-6547-41EC-8A0E-1C8F40E0A42F}"/>
          </ac:spMkLst>
        </pc:spChg>
        <pc:spChg chg="mod">
          <ac:chgData name="Yoel Kortick" userId="167978f5-7f40-4909-85d5-d4149554ad4e" providerId="ADAL" clId="{22F8B047-FA3B-4733-ADAA-D695084BB32D}" dt="2024-01-25T13:05:43.693" v="2551"/>
          <ac:spMkLst>
            <pc:docMk/>
            <pc:sldMk cId="2262555727" sldId="1836"/>
            <ac:spMk id="4" creationId="{2490F34D-A7E2-4EA9-8B1A-78371A1F1CD1}"/>
          </ac:spMkLst>
        </pc:spChg>
        <pc:spChg chg="mod">
          <ac:chgData name="Yoel Kortick" userId="167978f5-7f40-4909-85d5-d4149554ad4e" providerId="ADAL" clId="{22F8B047-FA3B-4733-ADAA-D695084BB32D}" dt="2024-01-25T13:05:43.693" v="2551"/>
          <ac:spMkLst>
            <pc:docMk/>
            <pc:sldMk cId="2262555727" sldId="1836"/>
            <ac:spMk id="8" creationId="{6A12B8FB-284D-AD09-2394-DAECAF7F12D1}"/>
          </ac:spMkLst>
        </pc:spChg>
      </pc:sldChg>
      <pc:sldChg chg="modSp">
        <pc:chgData name="Yoel Kortick" userId="167978f5-7f40-4909-85d5-d4149554ad4e" providerId="ADAL" clId="{22F8B047-FA3B-4733-ADAA-D695084BB32D}" dt="2024-01-25T13:05:43.693" v="2551"/>
        <pc:sldMkLst>
          <pc:docMk/>
          <pc:sldMk cId="1282390259" sldId="1837"/>
        </pc:sldMkLst>
        <pc:spChg chg="mod">
          <ac:chgData name="Yoel Kortick" userId="167978f5-7f40-4909-85d5-d4149554ad4e" providerId="ADAL" clId="{22F8B047-FA3B-4733-ADAA-D695084BB32D}" dt="2024-01-25T13:05:43.693" v="2551"/>
          <ac:spMkLst>
            <pc:docMk/>
            <pc:sldMk cId="1282390259" sldId="1837"/>
            <ac:spMk id="3" creationId="{4FC18B40-6547-41EC-8A0E-1C8F40E0A42F}"/>
          </ac:spMkLst>
        </pc:spChg>
        <pc:spChg chg="mod">
          <ac:chgData name="Yoel Kortick" userId="167978f5-7f40-4909-85d5-d4149554ad4e" providerId="ADAL" clId="{22F8B047-FA3B-4733-ADAA-D695084BB32D}" dt="2024-01-25T13:05:43.693" v="2551"/>
          <ac:spMkLst>
            <pc:docMk/>
            <pc:sldMk cId="1282390259" sldId="1837"/>
            <ac:spMk id="4" creationId="{2490F34D-A7E2-4EA9-8B1A-78371A1F1CD1}"/>
          </ac:spMkLst>
        </pc:spChg>
      </pc:sldChg>
      <pc:sldChg chg="modSp">
        <pc:chgData name="Yoel Kortick" userId="167978f5-7f40-4909-85d5-d4149554ad4e" providerId="ADAL" clId="{22F8B047-FA3B-4733-ADAA-D695084BB32D}" dt="2024-01-25T13:05:43.693" v="2551"/>
        <pc:sldMkLst>
          <pc:docMk/>
          <pc:sldMk cId="821230387" sldId="1838"/>
        </pc:sldMkLst>
        <pc:spChg chg="mod">
          <ac:chgData name="Yoel Kortick" userId="167978f5-7f40-4909-85d5-d4149554ad4e" providerId="ADAL" clId="{22F8B047-FA3B-4733-ADAA-D695084BB32D}" dt="2024-01-25T13:05:43.693" v="2551"/>
          <ac:spMkLst>
            <pc:docMk/>
            <pc:sldMk cId="821230387" sldId="1838"/>
            <ac:spMk id="3" creationId="{4FC18B40-6547-41EC-8A0E-1C8F40E0A42F}"/>
          </ac:spMkLst>
        </pc:spChg>
        <pc:spChg chg="mod">
          <ac:chgData name="Yoel Kortick" userId="167978f5-7f40-4909-85d5-d4149554ad4e" providerId="ADAL" clId="{22F8B047-FA3B-4733-ADAA-D695084BB32D}" dt="2024-01-25T13:05:43.693" v="2551"/>
          <ac:spMkLst>
            <pc:docMk/>
            <pc:sldMk cId="821230387" sldId="1838"/>
            <ac:spMk id="4" creationId="{2490F34D-A7E2-4EA9-8B1A-78371A1F1CD1}"/>
          </ac:spMkLst>
        </pc:spChg>
        <pc:spChg chg="mod">
          <ac:chgData name="Yoel Kortick" userId="167978f5-7f40-4909-85d5-d4149554ad4e" providerId="ADAL" clId="{22F8B047-FA3B-4733-ADAA-D695084BB32D}" dt="2024-01-25T13:05:43.693" v="2551"/>
          <ac:spMkLst>
            <pc:docMk/>
            <pc:sldMk cId="821230387" sldId="1838"/>
            <ac:spMk id="11" creationId="{750AAA4A-274C-A94C-AE75-70988A5E545B}"/>
          </ac:spMkLst>
        </pc:spChg>
      </pc:sldChg>
      <pc:sldChg chg="modSp">
        <pc:chgData name="Yoel Kortick" userId="167978f5-7f40-4909-85d5-d4149554ad4e" providerId="ADAL" clId="{22F8B047-FA3B-4733-ADAA-D695084BB32D}" dt="2024-01-25T13:05:43.693" v="2551"/>
        <pc:sldMkLst>
          <pc:docMk/>
          <pc:sldMk cId="3172996001" sldId="1839"/>
        </pc:sldMkLst>
        <pc:spChg chg="mod">
          <ac:chgData name="Yoel Kortick" userId="167978f5-7f40-4909-85d5-d4149554ad4e" providerId="ADAL" clId="{22F8B047-FA3B-4733-ADAA-D695084BB32D}" dt="2024-01-25T13:05:43.693" v="2551"/>
          <ac:spMkLst>
            <pc:docMk/>
            <pc:sldMk cId="3172996001" sldId="1839"/>
            <ac:spMk id="3" creationId="{4FC18B40-6547-41EC-8A0E-1C8F40E0A42F}"/>
          </ac:spMkLst>
        </pc:spChg>
        <pc:spChg chg="mod">
          <ac:chgData name="Yoel Kortick" userId="167978f5-7f40-4909-85d5-d4149554ad4e" providerId="ADAL" clId="{22F8B047-FA3B-4733-ADAA-D695084BB32D}" dt="2024-01-25T13:05:43.693" v="2551"/>
          <ac:spMkLst>
            <pc:docMk/>
            <pc:sldMk cId="3172996001" sldId="1839"/>
            <ac:spMk id="4" creationId="{2490F34D-A7E2-4EA9-8B1A-78371A1F1CD1}"/>
          </ac:spMkLst>
        </pc:spChg>
      </pc:sldChg>
      <pc:sldChg chg="modSp">
        <pc:chgData name="Yoel Kortick" userId="167978f5-7f40-4909-85d5-d4149554ad4e" providerId="ADAL" clId="{22F8B047-FA3B-4733-ADAA-D695084BB32D}" dt="2024-01-25T13:05:43.693" v="2551"/>
        <pc:sldMkLst>
          <pc:docMk/>
          <pc:sldMk cId="4009811497" sldId="1841"/>
        </pc:sldMkLst>
        <pc:spChg chg="mod">
          <ac:chgData name="Yoel Kortick" userId="167978f5-7f40-4909-85d5-d4149554ad4e" providerId="ADAL" clId="{22F8B047-FA3B-4733-ADAA-D695084BB32D}" dt="2024-01-25T13:05:43.693" v="2551"/>
          <ac:spMkLst>
            <pc:docMk/>
            <pc:sldMk cId="4009811497" sldId="1841"/>
            <ac:spMk id="3" creationId="{4FC18B40-6547-41EC-8A0E-1C8F40E0A42F}"/>
          </ac:spMkLst>
        </pc:spChg>
        <pc:spChg chg="mod">
          <ac:chgData name="Yoel Kortick" userId="167978f5-7f40-4909-85d5-d4149554ad4e" providerId="ADAL" clId="{22F8B047-FA3B-4733-ADAA-D695084BB32D}" dt="2024-01-25T13:05:43.693" v="2551"/>
          <ac:spMkLst>
            <pc:docMk/>
            <pc:sldMk cId="4009811497" sldId="1841"/>
            <ac:spMk id="27" creationId="{398C3D68-1ADC-DCD1-0897-CA4479532E37}"/>
          </ac:spMkLst>
        </pc:spChg>
      </pc:sldChg>
      <pc:sldChg chg="modSp">
        <pc:chgData name="Yoel Kortick" userId="167978f5-7f40-4909-85d5-d4149554ad4e" providerId="ADAL" clId="{22F8B047-FA3B-4733-ADAA-D695084BB32D}" dt="2024-01-25T13:05:43.693" v="2551"/>
        <pc:sldMkLst>
          <pc:docMk/>
          <pc:sldMk cId="3653733849" sldId="1842"/>
        </pc:sldMkLst>
        <pc:spChg chg="mod">
          <ac:chgData name="Yoel Kortick" userId="167978f5-7f40-4909-85d5-d4149554ad4e" providerId="ADAL" clId="{22F8B047-FA3B-4733-ADAA-D695084BB32D}" dt="2024-01-25T13:05:43.693" v="2551"/>
          <ac:spMkLst>
            <pc:docMk/>
            <pc:sldMk cId="3653733849" sldId="1842"/>
            <ac:spMk id="4" creationId="{2490F34D-A7E2-4EA9-8B1A-78371A1F1CD1}"/>
          </ac:spMkLst>
        </pc:spChg>
      </pc:sldChg>
      <pc:sldChg chg="modSp">
        <pc:chgData name="Yoel Kortick" userId="167978f5-7f40-4909-85d5-d4149554ad4e" providerId="ADAL" clId="{22F8B047-FA3B-4733-ADAA-D695084BB32D}" dt="2024-01-25T13:05:43.693" v="2551"/>
        <pc:sldMkLst>
          <pc:docMk/>
          <pc:sldMk cId="1688588902" sldId="1843"/>
        </pc:sldMkLst>
        <pc:spChg chg="mod">
          <ac:chgData name="Yoel Kortick" userId="167978f5-7f40-4909-85d5-d4149554ad4e" providerId="ADAL" clId="{22F8B047-FA3B-4733-ADAA-D695084BB32D}" dt="2024-01-25T13:05:43.693" v="2551"/>
          <ac:spMkLst>
            <pc:docMk/>
            <pc:sldMk cId="1688588902" sldId="1843"/>
            <ac:spMk id="4" creationId="{A1FE6F9A-C018-4915-94D1-7B4CD1DF4BFF}"/>
          </ac:spMkLst>
        </pc:spChg>
      </pc:sldChg>
      <pc:sldChg chg="modSp">
        <pc:chgData name="Yoel Kortick" userId="167978f5-7f40-4909-85d5-d4149554ad4e" providerId="ADAL" clId="{22F8B047-FA3B-4733-ADAA-D695084BB32D}" dt="2024-01-25T13:05:43.693" v="2551"/>
        <pc:sldMkLst>
          <pc:docMk/>
          <pc:sldMk cId="3894568248" sldId="1844"/>
        </pc:sldMkLst>
        <pc:spChg chg="mod">
          <ac:chgData name="Yoel Kortick" userId="167978f5-7f40-4909-85d5-d4149554ad4e" providerId="ADAL" clId="{22F8B047-FA3B-4733-ADAA-D695084BB32D}" dt="2024-01-25T13:05:43.693" v="2551"/>
          <ac:spMkLst>
            <pc:docMk/>
            <pc:sldMk cId="3894568248" sldId="1844"/>
            <ac:spMk id="3" creationId="{4FC18B40-6547-41EC-8A0E-1C8F40E0A42F}"/>
          </ac:spMkLst>
        </pc:spChg>
        <pc:spChg chg="mod">
          <ac:chgData name="Yoel Kortick" userId="167978f5-7f40-4909-85d5-d4149554ad4e" providerId="ADAL" clId="{22F8B047-FA3B-4733-ADAA-D695084BB32D}" dt="2024-01-25T13:05:43.693" v="2551"/>
          <ac:spMkLst>
            <pc:docMk/>
            <pc:sldMk cId="3894568248" sldId="1844"/>
            <ac:spMk id="4" creationId="{2490F34D-A7E2-4EA9-8B1A-78371A1F1CD1}"/>
          </ac:spMkLst>
        </pc:spChg>
      </pc:sldChg>
      <pc:sldChg chg="modSp">
        <pc:chgData name="Yoel Kortick" userId="167978f5-7f40-4909-85d5-d4149554ad4e" providerId="ADAL" clId="{22F8B047-FA3B-4733-ADAA-D695084BB32D}" dt="2024-01-25T13:05:43.693" v="2551"/>
        <pc:sldMkLst>
          <pc:docMk/>
          <pc:sldMk cId="1039114364" sldId="1845"/>
        </pc:sldMkLst>
        <pc:spChg chg="mod">
          <ac:chgData name="Yoel Kortick" userId="167978f5-7f40-4909-85d5-d4149554ad4e" providerId="ADAL" clId="{22F8B047-FA3B-4733-ADAA-D695084BB32D}" dt="2024-01-25T13:05:43.693" v="2551"/>
          <ac:spMkLst>
            <pc:docMk/>
            <pc:sldMk cId="1039114364" sldId="1845"/>
            <ac:spMk id="3" creationId="{4FC18B40-6547-41EC-8A0E-1C8F40E0A42F}"/>
          </ac:spMkLst>
        </pc:spChg>
      </pc:sldChg>
      <pc:sldChg chg="modSp">
        <pc:chgData name="Yoel Kortick" userId="167978f5-7f40-4909-85d5-d4149554ad4e" providerId="ADAL" clId="{22F8B047-FA3B-4733-ADAA-D695084BB32D}" dt="2024-01-25T13:05:43.693" v="2551"/>
        <pc:sldMkLst>
          <pc:docMk/>
          <pc:sldMk cId="1544686273" sldId="1846"/>
        </pc:sldMkLst>
        <pc:spChg chg="mod">
          <ac:chgData name="Yoel Kortick" userId="167978f5-7f40-4909-85d5-d4149554ad4e" providerId="ADAL" clId="{22F8B047-FA3B-4733-ADAA-D695084BB32D}" dt="2024-01-25T13:05:43.693" v="2551"/>
          <ac:spMkLst>
            <pc:docMk/>
            <pc:sldMk cId="1544686273" sldId="1846"/>
            <ac:spMk id="3" creationId="{4FC18B40-6547-41EC-8A0E-1C8F40E0A42F}"/>
          </ac:spMkLst>
        </pc:spChg>
        <pc:spChg chg="mod">
          <ac:chgData name="Yoel Kortick" userId="167978f5-7f40-4909-85d5-d4149554ad4e" providerId="ADAL" clId="{22F8B047-FA3B-4733-ADAA-D695084BB32D}" dt="2024-01-25T13:05:43.693" v="2551"/>
          <ac:spMkLst>
            <pc:docMk/>
            <pc:sldMk cId="1544686273" sldId="1846"/>
            <ac:spMk id="4" creationId="{2490F34D-A7E2-4EA9-8B1A-78371A1F1CD1}"/>
          </ac:spMkLst>
        </pc:spChg>
      </pc:sldChg>
      <pc:sldChg chg="modSp">
        <pc:chgData name="Yoel Kortick" userId="167978f5-7f40-4909-85d5-d4149554ad4e" providerId="ADAL" clId="{22F8B047-FA3B-4733-ADAA-D695084BB32D}" dt="2024-01-25T13:05:43.693" v="2551"/>
        <pc:sldMkLst>
          <pc:docMk/>
          <pc:sldMk cId="1688422437" sldId="1847"/>
        </pc:sldMkLst>
        <pc:spChg chg="mod">
          <ac:chgData name="Yoel Kortick" userId="167978f5-7f40-4909-85d5-d4149554ad4e" providerId="ADAL" clId="{22F8B047-FA3B-4733-ADAA-D695084BB32D}" dt="2024-01-25T13:05:43.693" v="2551"/>
          <ac:spMkLst>
            <pc:docMk/>
            <pc:sldMk cId="1688422437" sldId="1847"/>
            <ac:spMk id="2" creationId="{315526E6-7AE1-F1DC-C940-D7B49308D473}"/>
          </ac:spMkLst>
        </pc:spChg>
        <pc:spChg chg="mod">
          <ac:chgData name="Yoel Kortick" userId="167978f5-7f40-4909-85d5-d4149554ad4e" providerId="ADAL" clId="{22F8B047-FA3B-4733-ADAA-D695084BB32D}" dt="2024-01-25T13:05:43.693" v="2551"/>
          <ac:spMkLst>
            <pc:docMk/>
            <pc:sldMk cId="1688422437" sldId="1847"/>
            <ac:spMk id="3" creationId="{4FC18B40-6547-41EC-8A0E-1C8F40E0A42F}"/>
          </ac:spMkLst>
        </pc:spChg>
      </pc:sldChg>
      <pc:sldChg chg="modSp">
        <pc:chgData name="Yoel Kortick" userId="167978f5-7f40-4909-85d5-d4149554ad4e" providerId="ADAL" clId="{22F8B047-FA3B-4733-ADAA-D695084BB32D}" dt="2024-01-25T13:05:43.693" v="2551"/>
        <pc:sldMkLst>
          <pc:docMk/>
          <pc:sldMk cId="3892981007" sldId="1848"/>
        </pc:sldMkLst>
        <pc:spChg chg="mod">
          <ac:chgData name="Yoel Kortick" userId="167978f5-7f40-4909-85d5-d4149554ad4e" providerId="ADAL" clId="{22F8B047-FA3B-4733-ADAA-D695084BB32D}" dt="2024-01-25T13:05:43.693" v="2551"/>
          <ac:spMkLst>
            <pc:docMk/>
            <pc:sldMk cId="3892981007" sldId="1848"/>
            <ac:spMk id="3" creationId="{4FC18B40-6547-41EC-8A0E-1C8F40E0A42F}"/>
          </ac:spMkLst>
        </pc:spChg>
        <pc:spChg chg="mod">
          <ac:chgData name="Yoel Kortick" userId="167978f5-7f40-4909-85d5-d4149554ad4e" providerId="ADAL" clId="{22F8B047-FA3B-4733-ADAA-D695084BB32D}" dt="2024-01-25T13:05:43.693" v="2551"/>
          <ac:spMkLst>
            <pc:docMk/>
            <pc:sldMk cId="3892981007" sldId="1848"/>
            <ac:spMk id="4" creationId="{2490F34D-A7E2-4EA9-8B1A-78371A1F1CD1}"/>
          </ac:spMkLst>
        </pc:spChg>
        <pc:spChg chg="mod">
          <ac:chgData name="Yoel Kortick" userId="167978f5-7f40-4909-85d5-d4149554ad4e" providerId="ADAL" clId="{22F8B047-FA3B-4733-ADAA-D695084BB32D}" dt="2024-01-25T13:05:43.693" v="2551"/>
          <ac:spMkLst>
            <pc:docMk/>
            <pc:sldMk cId="3892981007" sldId="1848"/>
            <ac:spMk id="8" creationId="{6A12B8FB-284D-AD09-2394-DAECAF7F12D1}"/>
          </ac:spMkLst>
        </pc:spChg>
        <pc:spChg chg="mod">
          <ac:chgData name="Yoel Kortick" userId="167978f5-7f40-4909-85d5-d4149554ad4e" providerId="ADAL" clId="{22F8B047-FA3B-4733-ADAA-D695084BB32D}" dt="2024-01-25T13:05:43.693" v="2551"/>
          <ac:spMkLst>
            <pc:docMk/>
            <pc:sldMk cId="3892981007" sldId="1848"/>
            <ac:spMk id="9" creationId="{2538D5BE-2A48-0F5B-4FB5-5F7336725FF7}"/>
          </ac:spMkLst>
        </pc:spChg>
      </pc:sldChg>
      <pc:sldChg chg="modSp">
        <pc:chgData name="Yoel Kortick" userId="167978f5-7f40-4909-85d5-d4149554ad4e" providerId="ADAL" clId="{22F8B047-FA3B-4733-ADAA-D695084BB32D}" dt="2024-01-25T13:05:43.693" v="2551"/>
        <pc:sldMkLst>
          <pc:docMk/>
          <pc:sldMk cId="1732673338" sldId="1849"/>
        </pc:sldMkLst>
        <pc:spChg chg="mod">
          <ac:chgData name="Yoel Kortick" userId="167978f5-7f40-4909-85d5-d4149554ad4e" providerId="ADAL" clId="{22F8B047-FA3B-4733-ADAA-D695084BB32D}" dt="2024-01-25T13:05:43.693" v="2551"/>
          <ac:spMkLst>
            <pc:docMk/>
            <pc:sldMk cId="1732673338" sldId="1849"/>
            <ac:spMk id="3" creationId="{4FC18B40-6547-41EC-8A0E-1C8F40E0A42F}"/>
          </ac:spMkLst>
        </pc:spChg>
        <pc:spChg chg="mod">
          <ac:chgData name="Yoel Kortick" userId="167978f5-7f40-4909-85d5-d4149554ad4e" providerId="ADAL" clId="{22F8B047-FA3B-4733-ADAA-D695084BB32D}" dt="2024-01-25T13:05:43.693" v="2551"/>
          <ac:spMkLst>
            <pc:docMk/>
            <pc:sldMk cId="1732673338" sldId="1849"/>
            <ac:spMk id="4" creationId="{2490F34D-A7E2-4EA9-8B1A-78371A1F1CD1}"/>
          </ac:spMkLst>
        </pc:spChg>
        <pc:spChg chg="mod">
          <ac:chgData name="Yoel Kortick" userId="167978f5-7f40-4909-85d5-d4149554ad4e" providerId="ADAL" clId="{22F8B047-FA3B-4733-ADAA-D695084BB32D}" dt="2024-01-25T13:05:43.693" v="2551"/>
          <ac:spMkLst>
            <pc:docMk/>
            <pc:sldMk cId="1732673338" sldId="1849"/>
            <ac:spMk id="8" creationId="{6A12B8FB-284D-AD09-2394-DAECAF7F12D1}"/>
          </ac:spMkLst>
        </pc:spChg>
      </pc:sldChg>
      <pc:sldChg chg="modSp">
        <pc:chgData name="Yoel Kortick" userId="167978f5-7f40-4909-85d5-d4149554ad4e" providerId="ADAL" clId="{22F8B047-FA3B-4733-ADAA-D695084BB32D}" dt="2024-01-25T13:05:43.693" v="2551"/>
        <pc:sldMkLst>
          <pc:docMk/>
          <pc:sldMk cId="2454621732" sldId="1850"/>
        </pc:sldMkLst>
        <pc:spChg chg="mod">
          <ac:chgData name="Yoel Kortick" userId="167978f5-7f40-4909-85d5-d4149554ad4e" providerId="ADAL" clId="{22F8B047-FA3B-4733-ADAA-D695084BB32D}" dt="2024-01-25T13:05:43.693" v="2551"/>
          <ac:spMkLst>
            <pc:docMk/>
            <pc:sldMk cId="2454621732" sldId="1850"/>
            <ac:spMk id="3" creationId="{4FC18B40-6547-41EC-8A0E-1C8F40E0A42F}"/>
          </ac:spMkLst>
        </pc:spChg>
        <pc:spChg chg="mod">
          <ac:chgData name="Yoel Kortick" userId="167978f5-7f40-4909-85d5-d4149554ad4e" providerId="ADAL" clId="{22F8B047-FA3B-4733-ADAA-D695084BB32D}" dt="2024-01-25T13:05:43.693" v="2551"/>
          <ac:spMkLst>
            <pc:docMk/>
            <pc:sldMk cId="2454621732" sldId="1850"/>
            <ac:spMk id="4" creationId="{2490F34D-A7E2-4EA9-8B1A-78371A1F1CD1}"/>
          </ac:spMkLst>
        </pc:spChg>
        <pc:spChg chg="mod">
          <ac:chgData name="Yoel Kortick" userId="167978f5-7f40-4909-85d5-d4149554ad4e" providerId="ADAL" clId="{22F8B047-FA3B-4733-ADAA-D695084BB32D}" dt="2024-01-25T13:05:43.693" v="2551"/>
          <ac:spMkLst>
            <pc:docMk/>
            <pc:sldMk cId="2454621732" sldId="1850"/>
            <ac:spMk id="8" creationId="{6A12B8FB-284D-AD09-2394-DAECAF7F12D1}"/>
          </ac:spMkLst>
        </pc:spChg>
      </pc:sldChg>
      <pc:sldChg chg="modSp">
        <pc:chgData name="Yoel Kortick" userId="167978f5-7f40-4909-85d5-d4149554ad4e" providerId="ADAL" clId="{22F8B047-FA3B-4733-ADAA-D695084BB32D}" dt="2024-01-25T13:05:43.693" v="2551"/>
        <pc:sldMkLst>
          <pc:docMk/>
          <pc:sldMk cId="2689297007" sldId="1851"/>
        </pc:sldMkLst>
        <pc:spChg chg="mod">
          <ac:chgData name="Yoel Kortick" userId="167978f5-7f40-4909-85d5-d4149554ad4e" providerId="ADAL" clId="{22F8B047-FA3B-4733-ADAA-D695084BB32D}" dt="2024-01-25T13:05:43.693" v="2551"/>
          <ac:spMkLst>
            <pc:docMk/>
            <pc:sldMk cId="2689297007" sldId="1851"/>
            <ac:spMk id="4" creationId="{2490F34D-A7E2-4EA9-8B1A-78371A1F1CD1}"/>
          </ac:spMkLst>
        </pc:spChg>
        <pc:spChg chg="mod">
          <ac:chgData name="Yoel Kortick" userId="167978f5-7f40-4909-85d5-d4149554ad4e" providerId="ADAL" clId="{22F8B047-FA3B-4733-ADAA-D695084BB32D}" dt="2024-01-25T13:05:43.693" v="2551"/>
          <ac:spMkLst>
            <pc:docMk/>
            <pc:sldMk cId="2689297007" sldId="1851"/>
            <ac:spMk id="8" creationId="{685A5F3C-82A1-B4CC-F14F-0804FC73856F}"/>
          </ac:spMkLst>
        </pc:spChg>
      </pc:sldChg>
      <pc:sldChg chg="modSp">
        <pc:chgData name="Yoel Kortick" userId="167978f5-7f40-4909-85d5-d4149554ad4e" providerId="ADAL" clId="{22F8B047-FA3B-4733-ADAA-D695084BB32D}" dt="2024-01-25T13:05:43.693" v="2551"/>
        <pc:sldMkLst>
          <pc:docMk/>
          <pc:sldMk cId="3070134393" sldId="1852"/>
        </pc:sldMkLst>
        <pc:spChg chg="mod">
          <ac:chgData name="Yoel Kortick" userId="167978f5-7f40-4909-85d5-d4149554ad4e" providerId="ADAL" clId="{22F8B047-FA3B-4733-ADAA-D695084BB32D}" dt="2024-01-25T13:05:43.693" v="2551"/>
          <ac:spMkLst>
            <pc:docMk/>
            <pc:sldMk cId="3070134393" sldId="1852"/>
            <ac:spMk id="3" creationId="{4FC18B40-6547-41EC-8A0E-1C8F40E0A42F}"/>
          </ac:spMkLst>
        </pc:spChg>
        <pc:spChg chg="mod">
          <ac:chgData name="Yoel Kortick" userId="167978f5-7f40-4909-85d5-d4149554ad4e" providerId="ADAL" clId="{22F8B047-FA3B-4733-ADAA-D695084BB32D}" dt="2024-01-25T13:05:43.693" v="2551"/>
          <ac:spMkLst>
            <pc:docMk/>
            <pc:sldMk cId="3070134393" sldId="1852"/>
            <ac:spMk id="4" creationId="{2490F34D-A7E2-4EA9-8B1A-78371A1F1CD1}"/>
          </ac:spMkLst>
        </pc:spChg>
        <pc:spChg chg="mod">
          <ac:chgData name="Yoel Kortick" userId="167978f5-7f40-4909-85d5-d4149554ad4e" providerId="ADAL" clId="{22F8B047-FA3B-4733-ADAA-D695084BB32D}" dt="2024-01-25T13:05:43.693" v="2551"/>
          <ac:spMkLst>
            <pc:docMk/>
            <pc:sldMk cId="3070134393" sldId="1852"/>
            <ac:spMk id="11" creationId="{750AAA4A-274C-A94C-AE75-70988A5E545B}"/>
          </ac:spMkLst>
        </pc:spChg>
      </pc:sldChg>
      <pc:sldChg chg="modSp">
        <pc:chgData name="Yoel Kortick" userId="167978f5-7f40-4909-85d5-d4149554ad4e" providerId="ADAL" clId="{22F8B047-FA3B-4733-ADAA-D695084BB32D}" dt="2024-01-25T13:05:43.693" v="2551"/>
        <pc:sldMkLst>
          <pc:docMk/>
          <pc:sldMk cId="420304420" sldId="1853"/>
        </pc:sldMkLst>
        <pc:spChg chg="mod">
          <ac:chgData name="Yoel Kortick" userId="167978f5-7f40-4909-85d5-d4149554ad4e" providerId="ADAL" clId="{22F8B047-FA3B-4733-ADAA-D695084BB32D}" dt="2024-01-25T13:05:43.693" v="2551"/>
          <ac:spMkLst>
            <pc:docMk/>
            <pc:sldMk cId="420304420" sldId="1853"/>
            <ac:spMk id="4" creationId="{2490F34D-A7E2-4EA9-8B1A-78371A1F1CD1}"/>
          </ac:spMkLst>
        </pc:spChg>
        <pc:spChg chg="mod">
          <ac:chgData name="Yoel Kortick" userId="167978f5-7f40-4909-85d5-d4149554ad4e" providerId="ADAL" clId="{22F8B047-FA3B-4733-ADAA-D695084BB32D}" dt="2024-01-25T13:05:43.693" v="2551"/>
          <ac:spMkLst>
            <pc:docMk/>
            <pc:sldMk cId="420304420" sldId="1853"/>
            <ac:spMk id="8" creationId="{8EE2D2A8-AFC0-302C-3A40-32EA7E88FC47}"/>
          </ac:spMkLst>
        </pc:spChg>
      </pc:sldChg>
      <pc:sldChg chg="modSp">
        <pc:chgData name="Yoel Kortick" userId="167978f5-7f40-4909-85d5-d4149554ad4e" providerId="ADAL" clId="{22F8B047-FA3B-4733-ADAA-D695084BB32D}" dt="2024-01-25T13:05:43.693" v="2551"/>
        <pc:sldMkLst>
          <pc:docMk/>
          <pc:sldMk cId="1595737322" sldId="1854"/>
        </pc:sldMkLst>
        <pc:spChg chg="mod">
          <ac:chgData name="Yoel Kortick" userId="167978f5-7f40-4909-85d5-d4149554ad4e" providerId="ADAL" clId="{22F8B047-FA3B-4733-ADAA-D695084BB32D}" dt="2024-01-25T13:05:43.693" v="2551"/>
          <ac:spMkLst>
            <pc:docMk/>
            <pc:sldMk cId="1595737322" sldId="1854"/>
            <ac:spMk id="3" creationId="{4FC18B40-6547-41EC-8A0E-1C8F40E0A42F}"/>
          </ac:spMkLst>
        </pc:spChg>
      </pc:sldChg>
      <pc:sldChg chg="modSp">
        <pc:chgData name="Yoel Kortick" userId="167978f5-7f40-4909-85d5-d4149554ad4e" providerId="ADAL" clId="{22F8B047-FA3B-4733-ADAA-D695084BB32D}" dt="2024-01-25T13:05:43.693" v="2551"/>
        <pc:sldMkLst>
          <pc:docMk/>
          <pc:sldMk cId="2033295952" sldId="1855"/>
        </pc:sldMkLst>
        <pc:spChg chg="mod">
          <ac:chgData name="Yoel Kortick" userId="167978f5-7f40-4909-85d5-d4149554ad4e" providerId="ADAL" clId="{22F8B047-FA3B-4733-ADAA-D695084BB32D}" dt="2024-01-25T13:05:43.693" v="2551"/>
          <ac:spMkLst>
            <pc:docMk/>
            <pc:sldMk cId="2033295952" sldId="1855"/>
            <ac:spMk id="3" creationId="{4FC18B40-6547-41EC-8A0E-1C8F40E0A42F}"/>
          </ac:spMkLst>
        </pc:spChg>
        <pc:spChg chg="mod">
          <ac:chgData name="Yoel Kortick" userId="167978f5-7f40-4909-85d5-d4149554ad4e" providerId="ADAL" clId="{22F8B047-FA3B-4733-ADAA-D695084BB32D}" dt="2024-01-25T13:05:43.693" v="2551"/>
          <ac:spMkLst>
            <pc:docMk/>
            <pc:sldMk cId="2033295952" sldId="1855"/>
            <ac:spMk id="4" creationId="{2490F34D-A7E2-4EA9-8B1A-78371A1F1CD1}"/>
          </ac:spMkLst>
        </pc:spChg>
      </pc:sldChg>
      <pc:sldChg chg="addSp modSp mod">
        <pc:chgData name="Yoel Kortick" userId="167978f5-7f40-4909-85d5-d4149554ad4e" providerId="ADAL" clId="{22F8B047-FA3B-4733-ADAA-D695084BB32D}" dt="2024-01-25T13:07:40.727" v="2633" actId="11529"/>
        <pc:sldMkLst>
          <pc:docMk/>
          <pc:sldMk cId="1633253681" sldId="1856"/>
        </pc:sldMkLst>
        <pc:spChg chg="add mod">
          <ac:chgData name="Yoel Kortick" userId="167978f5-7f40-4909-85d5-d4149554ad4e" providerId="ADAL" clId="{22F8B047-FA3B-4733-ADAA-D695084BB32D}" dt="2024-01-25T13:07:34.026" v="2632" actId="14100"/>
          <ac:spMkLst>
            <pc:docMk/>
            <pc:sldMk cId="1633253681" sldId="1856"/>
            <ac:spMk id="2" creationId="{88ABAC50-05D1-4715-1273-F5236ACC5D8E}"/>
          </ac:spMkLst>
        </pc:spChg>
        <pc:spChg chg="mod">
          <ac:chgData name="Yoel Kortick" userId="167978f5-7f40-4909-85d5-d4149554ad4e" providerId="ADAL" clId="{22F8B047-FA3B-4733-ADAA-D695084BB32D}" dt="2024-01-25T13:05:43.693" v="2551"/>
          <ac:spMkLst>
            <pc:docMk/>
            <pc:sldMk cId="1633253681" sldId="1856"/>
            <ac:spMk id="3" creationId="{4FC18B40-6547-41EC-8A0E-1C8F40E0A42F}"/>
          </ac:spMkLst>
        </pc:spChg>
        <pc:spChg chg="mod">
          <ac:chgData name="Yoel Kortick" userId="167978f5-7f40-4909-85d5-d4149554ad4e" providerId="ADAL" clId="{22F8B047-FA3B-4733-ADAA-D695084BB32D}" dt="2024-01-25T13:05:43.693" v="2551"/>
          <ac:spMkLst>
            <pc:docMk/>
            <pc:sldMk cId="1633253681" sldId="1856"/>
            <ac:spMk id="4" creationId="{2490F34D-A7E2-4EA9-8B1A-78371A1F1CD1}"/>
          </ac:spMkLst>
        </pc:spChg>
        <pc:spChg chg="add mod">
          <ac:chgData name="Yoel Kortick" userId="167978f5-7f40-4909-85d5-d4149554ad4e" providerId="ADAL" clId="{22F8B047-FA3B-4733-ADAA-D695084BB32D}" dt="2024-01-25T13:07:27.901" v="2631" actId="1038"/>
          <ac:spMkLst>
            <pc:docMk/>
            <pc:sldMk cId="1633253681" sldId="1856"/>
            <ac:spMk id="7" creationId="{E39897A5-487C-8797-311F-A73DF4A69771}"/>
          </ac:spMkLst>
        </pc:spChg>
        <pc:cxnChg chg="add">
          <ac:chgData name="Yoel Kortick" userId="167978f5-7f40-4909-85d5-d4149554ad4e" providerId="ADAL" clId="{22F8B047-FA3B-4733-ADAA-D695084BB32D}" dt="2024-01-25T13:07:40.727" v="2633" actId="11529"/>
          <ac:cxnSpMkLst>
            <pc:docMk/>
            <pc:sldMk cId="1633253681" sldId="1856"/>
            <ac:cxnSpMk id="9" creationId="{AF8E6BF7-B09C-EF18-D5B8-E324C22DC854}"/>
          </ac:cxnSpMkLst>
        </pc:cxnChg>
      </pc:sldChg>
      <pc:sldChg chg="modSp">
        <pc:chgData name="Yoel Kortick" userId="167978f5-7f40-4909-85d5-d4149554ad4e" providerId="ADAL" clId="{22F8B047-FA3B-4733-ADAA-D695084BB32D}" dt="2024-01-25T13:05:43.693" v="2551"/>
        <pc:sldMkLst>
          <pc:docMk/>
          <pc:sldMk cId="1190637392" sldId="1857"/>
        </pc:sldMkLst>
        <pc:spChg chg="mod">
          <ac:chgData name="Yoel Kortick" userId="167978f5-7f40-4909-85d5-d4149554ad4e" providerId="ADAL" clId="{22F8B047-FA3B-4733-ADAA-D695084BB32D}" dt="2024-01-25T13:05:43.693" v="2551"/>
          <ac:spMkLst>
            <pc:docMk/>
            <pc:sldMk cId="1190637392" sldId="1857"/>
            <ac:spMk id="3" creationId="{4FC18B40-6547-41EC-8A0E-1C8F40E0A42F}"/>
          </ac:spMkLst>
        </pc:spChg>
        <pc:spChg chg="mod">
          <ac:chgData name="Yoel Kortick" userId="167978f5-7f40-4909-85d5-d4149554ad4e" providerId="ADAL" clId="{22F8B047-FA3B-4733-ADAA-D695084BB32D}" dt="2024-01-25T13:05:43.693" v="2551"/>
          <ac:spMkLst>
            <pc:docMk/>
            <pc:sldMk cId="1190637392" sldId="1857"/>
            <ac:spMk id="4" creationId="{2490F34D-A7E2-4EA9-8B1A-78371A1F1CD1}"/>
          </ac:spMkLst>
        </pc:spChg>
      </pc:sldChg>
      <pc:sldChg chg="modSp">
        <pc:chgData name="Yoel Kortick" userId="167978f5-7f40-4909-85d5-d4149554ad4e" providerId="ADAL" clId="{22F8B047-FA3B-4733-ADAA-D695084BB32D}" dt="2024-01-25T13:05:43.693" v="2551"/>
        <pc:sldMkLst>
          <pc:docMk/>
          <pc:sldMk cId="3477138020" sldId="1858"/>
        </pc:sldMkLst>
        <pc:spChg chg="mod">
          <ac:chgData name="Yoel Kortick" userId="167978f5-7f40-4909-85d5-d4149554ad4e" providerId="ADAL" clId="{22F8B047-FA3B-4733-ADAA-D695084BB32D}" dt="2024-01-25T13:05:43.693" v="2551"/>
          <ac:spMkLst>
            <pc:docMk/>
            <pc:sldMk cId="3477138020" sldId="1858"/>
            <ac:spMk id="4" creationId="{A1FE6F9A-C018-4915-94D1-7B4CD1DF4BFF}"/>
          </ac:spMkLst>
        </pc:spChg>
      </pc:sldChg>
      <pc:sldChg chg="modSp">
        <pc:chgData name="Yoel Kortick" userId="167978f5-7f40-4909-85d5-d4149554ad4e" providerId="ADAL" clId="{22F8B047-FA3B-4733-ADAA-D695084BB32D}" dt="2024-01-25T13:05:43.693" v="2551"/>
        <pc:sldMkLst>
          <pc:docMk/>
          <pc:sldMk cId="2432675236" sldId="1859"/>
        </pc:sldMkLst>
        <pc:spChg chg="mod">
          <ac:chgData name="Yoel Kortick" userId="167978f5-7f40-4909-85d5-d4149554ad4e" providerId="ADAL" clId="{22F8B047-FA3B-4733-ADAA-D695084BB32D}" dt="2024-01-25T13:05:43.693" v="2551"/>
          <ac:spMkLst>
            <pc:docMk/>
            <pc:sldMk cId="2432675236" sldId="1859"/>
            <ac:spMk id="3" creationId="{4FC18B40-6547-41EC-8A0E-1C8F40E0A42F}"/>
          </ac:spMkLst>
        </pc:spChg>
        <pc:spChg chg="mod">
          <ac:chgData name="Yoel Kortick" userId="167978f5-7f40-4909-85d5-d4149554ad4e" providerId="ADAL" clId="{22F8B047-FA3B-4733-ADAA-D695084BB32D}" dt="2024-01-25T13:05:43.693" v="2551"/>
          <ac:spMkLst>
            <pc:docMk/>
            <pc:sldMk cId="2432675236" sldId="1859"/>
            <ac:spMk id="4" creationId="{2490F34D-A7E2-4EA9-8B1A-78371A1F1CD1}"/>
          </ac:spMkLst>
        </pc:spChg>
      </pc:sldChg>
      <pc:sldChg chg="modSp">
        <pc:chgData name="Yoel Kortick" userId="167978f5-7f40-4909-85d5-d4149554ad4e" providerId="ADAL" clId="{22F8B047-FA3B-4733-ADAA-D695084BB32D}" dt="2024-01-25T13:05:43.693" v="2551"/>
        <pc:sldMkLst>
          <pc:docMk/>
          <pc:sldMk cId="1110093184" sldId="1860"/>
        </pc:sldMkLst>
        <pc:spChg chg="mod">
          <ac:chgData name="Yoel Kortick" userId="167978f5-7f40-4909-85d5-d4149554ad4e" providerId="ADAL" clId="{22F8B047-FA3B-4733-ADAA-D695084BB32D}" dt="2024-01-25T13:05:43.693" v="2551"/>
          <ac:spMkLst>
            <pc:docMk/>
            <pc:sldMk cId="1110093184" sldId="1860"/>
            <ac:spMk id="3" creationId="{4FC18B40-6547-41EC-8A0E-1C8F40E0A42F}"/>
          </ac:spMkLst>
        </pc:spChg>
        <pc:spChg chg="mod">
          <ac:chgData name="Yoel Kortick" userId="167978f5-7f40-4909-85d5-d4149554ad4e" providerId="ADAL" clId="{22F8B047-FA3B-4733-ADAA-D695084BB32D}" dt="2024-01-25T13:05:43.693" v="2551"/>
          <ac:spMkLst>
            <pc:docMk/>
            <pc:sldMk cId="1110093184" sldId="1860"/>
            <ac:spMk id="12" creationId="{E8E43AC9-5C96-4798-B751-EDB6EC40D17B}"/>
          </ac:spMkLst>
        </pc:spChg>
      </pc:sldChg>
      <pc:sldChg chg="modSp">
        <pc:chgData name="Yoel Kortick" userId="167978f5-7f40-4909-85d5-d4149554ad4e" providerId="ADAL" clId="{22F8B047-FA3B-4733-ADAA-D695084BB32D}" dt="2024-01-25T13:05:43.693" v="2551"/>
        <pc:sldMkLst>
          <pc:docMk/>
          <pc:sldMk cId="3275506538" sldId="1861"/>
        </pc:sldMkLst>
        <pc:spChg chg="mod">
          <ac:chgData name="Yoel Kortick" userId="167978f5-7f40-4909-85d5-d4149554ad4e" providerId="ADAL" clId="{22F8B047-FA3B-4733-ADAA-D695084BB32D}" dt="2024-01-25T13:05:43.693" v="2551"/>
          <ac:spMkLst>
            <pc:docMk/>
            <pc:sldMk cId="3275506538" sldId="1861"/>
            <ac:spMk id="3" creationId="{4FC18B40-6547-41EC-8A0E-1C8F40E0A42F}"/>
          </ac:spMkLst>
        </pc:spChg>
        <pc:spChg chg="mod">
          <ac:chgData name="Yoel Kortick" userId="167978f5-7f40-4909-85d5-d4149554ad4e" providerId="ADAL" clId="{22F8B047-FA3B-4733-ADAA-D695084BB32D}" dt="2024-01-25T13:05:43.693" v="2551"/>
          <ac:spMkLst>
            <pc:docMk/>
            <pc:sldMk cId="3275506538" sldId="1861"/>
            <ac:spMk id="4" creationId="{2490F34D-A7E2-4EA9-8B1A-78371A1F1CD1}"/>
          </ac:spMkLst>
        </pc:spChg>
      </pc:sldChg>
      <pc:sldChg chg="modSp">
        <pc:chgData name="Yoel Kortick" userId="167978f5-7f40-4909-85d5-d4149554ad4e" providerId="ADAL" clId="{22F8B047-FA3B-4733-ADAA-D695084BB32D}" dt="2024-01-25T13:05:43.693" v="2551"/>
        <pc:sldMkLst>
          <pc:docMk/>
          <pc:sldMk cId="1649823636" sldId="1862"/>
        </pc:sldMkLst>
        <pc:spChg chg="mod">
          <ac:chgData name="Yoel Kortick" userId="167978f5-7f40-4909-85d5-d4149554ad4e" providerId="ADAL" clId="{22F8B047-FA3B-4733-ADAA-D695084BB32D}" dt="2024-01-25T13:05:43.693" v="2551"/>
          <ac:spMkLst>
            <pc:docMk/>
            <pc:sldMk cId="1649823636" sldId="1862"/>
            <ac:spMk id="3" creationId="{4FC18B40-6547-41EC-8A0E-1C8F40E0A42F}"/>
          </ac:spMkLst>
        </pc:spChg>
        <pc:spChg chg="mod">
          <ac:chgData name="Yoel Kortick" userId="167978f5-7f40-4909-85d5-d4149554ad4e" providerId="ADAL" clId="{22F8B047-FA3B-4733-ADAA-D695084BB32D}" dt="2024-01-25T13:05:43.693" v="2551"/>
          <ac:spMkLst>
            <pc:docMk/>
            <pc:sldMk cId="1649823636" sldId="1862"/>
            <ac:spMk id="12" creationId="{E8E43AC9-5C96-4798-B751-EDB6EC40D17B}"/>
          </ac:spMkLst>
        </pc:spChg>
      </pc:sldChg>
      <pc:sldChg chg="modSp">
        <pc:chgData name="Yoel Kortick" userId="167978f5-7f40-4909-85d5-d4149554ad4e" providerId="ADAL" clId="{22F8B047-FA3B-4733-ADAA-D695084BB32D}" dt="2024-01-25T13:05:43.693" v="2551"/>
        <pc:sldMkLst>
          <pc:docMk/>
          <pc:sldMk cId="3010823598" sldId="1863"/>
        </pc:sldMkLst>
        <pc:spChg chg="mod">
          <ac:chgData name="Yoel Kortick" userId="167978f5-7f40-4909-85d5-d4149554ad4e" providerId="ADAL" clId="{22F8B047-FA3B-4733-ADAA-D695084BB32D}" dt="2024-01-25T13:05:43.693" v="2551"/>
          <ac:spMkLst>
            <pc:docMk/>
            <pc:sldMk cId="3010823598" sldId="1863"/>
            <ac:spMk id="3" creationId="{4FC18B40-6547-41EC-8A0E-1C8F40E0A42F}"/>
          </ac:spMkLst>
        </pc:spChg>
        <pc:spChg chg="mod">
          <ac:chgData name="Yoel Kortick" userId="167978f5-7f40-4909-85d5-d4149554ad4e" providerId="ADAL" clId="{22F8B047-FA3B-4733-ADAA-D695084BB32D}" dt="2024-01-25T13:05:43.693" v="2551"/>
          <ac:spMkLst>
            <pc:docMk/>
            <pc:sldMk cId="3010823598" sldId="1863"/>
            <ac:spMk id="4" creationId="{2490F34D-A7E2-4EA9-8B1A-78371A1F1CD1}"/>
          </ac:spMkLst>
        </pc:spChg>
      </pc:sldChg>
      <pc:sldChg chg="modSp">
        <pc:chgData name="Yoel Kortick" userId="167978f5-7f40-4909-85d5-d4149554ad4e" providerId="ADAL" clId="{22F8B047-FA3B-4733-ADAA-D695084BB32D}" dt="2024-01-25T13:05:43.693" v="2551"/>
        <pc:sldMkLst>
          <pc:docMk/>
          <pc:sldMk cId="1058564140" sldId="1864"/>
        </pc:sldMkLst>
        <pc:spChg chg="mod">
          <ac:chgData name="Yoel Kortick" userId="167978f5-7f40-4909-85d5-d4149554ad4e" providerId="ADAL" clId="{22F8B047-FA3B-4733-ADAA-D695084BB32D}" dt="2024-01-25T13:05:43.693" v="2551"/>
          <ac:spMkLst>
            <pc:docMk/>
            <pc:sldMk cId="1058564140" sldId="1864"/>
            <ac:spMk id="3" creationId="{4FC18B40-6547-41EC-8A0E-1C8F40E0A42F}"/>
          </ac:spMkLst>
        </pc:spChg>
      </pc:sldChg>
      <pc:sldChg chg="modSp">
        <pc:chgData name="Yoel Kortick" userId="167978f5-7f40-4909-85d5-d4149554ad4e" providerId="ADAL" clId="{22F8B047-FA3B-4733-ADAA-D695084BB32D}" dt="2024-01-25T13:05:43.693" v="2551"/>
        <pc:sldMkLst>
          <pc:docMk/>
          <pc:sldMk cId="2018864340" sldId="1865"/>
        </pc:sldMkLst>
        <pc:spChg chg="mod">
          <ac:chgData name="Yoel Kortick" userId="167978f5-7f40-4909-85d5-d4149554ad4e" providerId="ADAL" clId="{22F8B047-FA3B-4733-ADAA-D695084BB32D}" dt="2024-01-25T13:05:43.693" v="2551"/>
          <ac:spMkLst>
            <pc:docMk/>
            <pc:sldMk cId="2018864340" sldId="1865"/>
            <ac:spMk id="3" creationId="{4FC18B40-6547-41EC-8A0E-1C8F40E0A42F}"/>
          </ac:spMkLst>
        </pc:spChg>
        <pc:spChg chg="mod">
          <ac:chgData name="Yoel Kortick" userId="167978f5-7f40-4909-85d5-d4149554ad4e" providerId="ADAL" clId="{22F8B047-FA3B-4733-ADAA-D695084BB32D}" dt="2024-01-25T13:05:43.693" v="2551"/>
          <ac:spMkLst>
            <pc:docMk/>
            <pc:sldMk cId="2018864340" sldId="1865"/>
            <ac:spMk id="4" creationId="{2490F34D-A7E2-4EA9-8B1A-78371A1F1CD1}"/>
          </ac:spMkLst>
        </pc:spChg>
      </pc:sldChg>
      <pc:sldChg chg="modSp">
        <pc:chgData name="Yoel Kortick" userId="167978f5-7f40-4909-85d5-d4149554ad4e" providerId="ADAL" clId="{22F8B047-FA3B-4733-ADAA-D695084BB32D}" dt="2024-01-25T13:05:43.693" v="2551"/>
        <pc:sldMkLst>
          <pc:docMk/>
          <pc:sldMk cId="2294378225" sldId="1866"/>
        </pc:sldMkLst>
        <pc:spChg chg="mod">
          <ac:chgData name="Yoel Kortick" userId="167978f5-7f40-4909-85d5-d4149554ad4e" providerId="ADAL" clId="{22F8B047-FA3B-4733-ADAA-D695084BB32D}" dt="2024-01-25T13:05:43.693" v="2551"/>
          <ac:spMkLst>
            <pc:docMk/>
            <pc:sldMk cId="2294378225" sldId="1866"/>
            <ac:spMk id="3" creationId="{4FC18B40-6547-41EC-8A0E-1C8F40E0A42F}"/>
          </ac:spMkLst>
        </pc:spChg>
      </pc:sldChg>
      <pc:sldChg chg="modSp">
        <pc:chgData name="Yoel Kortick" userId="167978f5-7f40-4909-85d5-d4149554ad4e" providerId="ADAL" clId="{22F8B047-FA3B-4733-ADAA-D695084BB32D}" dt="2024-01-25T13:05:43.693" v="2551"/>
        <pc:sldMkLst>
          <pc:docMk/>
          <pc:sldMk cId="1600374228" sldId="1867"/>
        </pc:sldMkLst>
        <pc:spChg chg="mod">
          <ac:chgData name="Yoel Kortick" userId="167978f5-7f40-4909-85d5-d4149554ad4e" providerId="ADAL" clId="{22F8B047-FA3B-4733-ADAA-D695084BB32D}" dt="2024-01-25T13:05:43.693" v="2551"/>
          <ac:spMkLst>
            <pc:docMk/>
            <pc:sldMk cId="1600374228" sldId="1867"/>
            <ac:spMk id="3" creationId="{4FC18B40-6547-41EC-8A0E-1C8F40E0A42F}"/>
          </ac:spMkLst>
        </pc:spChg>
        <pc:spChg chg="mod">
          <ac:chgData name="Yoel Kortick" userId="167978f5-7f40-4909-85d5-d4149554ad4e" providerId="ADAL" clId="{22F8B047-FA3B-4733-ADAA-D695084BB32D}" dt="2024-01-25T13:05:43.693" v="2551"/>
          <ac:spMkLst>
            <pc:docMk/>
            <pc:sldMk cId="1600374228" sldId="1867"/>
            <ac:spMk id="12" creationId="{1ED9A28F-644A-7D3A-04E6-A015A2819FFD}"/>
          </ac:spMkLst>
        </pc:spChg>
      </pc:sldChg>
      <pc:sldChg chg="modSp">
        <pc:chgData name="Yoel Kortick" userId="167978f5-7f40-4909-85d5-d4149554ad4e" providerId="ADAL" clId="{22F8B047-FA3B-4733-ADAA-D695084BB32D}" dt="2024-01-25T13:05:43.693" v="2551"/>
        <pc:sldMkLst>
          <pc:docMk/>
          <pc:sldMk cId="1991438819" sldId="1868"/>
        </pc:sldMkLst>
        <pc:spChg chg="mod">
          <ac:chgData name="Yoel Kortick" userId="167978f5-7f40-4909-85d5-d4149554ad4e" providerId="ADAL" clId="{22F8B047-FA3B-4733-ADAA-D695084BB32D}" dt="2024-01-25T13:05:43.693" v="2551"/>
          <ac:spMkLst>
            <pc:docMk/>
            <pc:sldMk cId="1991438819" sldId="1868"/>
            <ac:spMk id="3" creationId="{4FC18B40-6547-41EC-8A0E-1C8F40E0A42F}"/>
          </ac:spMkLst>
        </pc:spChg>
        <pc:spChg chg="mod">
          <ac:chgData name="Yoel Kortick" userId="167978f5-7f40-4909-85d5-d4149554ad4e" providerId="ADAL" clId="{22F8B047-FA3B-4733-ADAA-D695084BB32D}" dt="2024-01-25T13:05:43.693" v="2551"/>
          <ac:spMkLst>
            <pc:docMk/>
            <pc:sldMk cId="1991438819" sldId="1868"/>
            <ac:spMk id="27" creationId="{398C3D68-1ADC-DCD1-0897-CA4479532E37}"/>
          </ac:spMkLst>
        </pc:spChg>
      </pc:sldChg>
      <pc:sldChg chg="modSp">
        <pc:chgData name="Yoel Kortick" userId="167978f5-7f40-4909-85d5-d4149554ad4e" providerId="ADAL" clId="{22F8B047-FA3B-4733-ADAA-D695084BB32D}" dt="2024-01-25T13:05:43.693" v="2551"/>
        <pc:sldMkLst>
          <pc:docMk/>
          <pc:sldMk cId="3009327451" sldId="1869"/>
        </pc:sldMkLst>
        <pc:spChg chg="mod">
          <ac:chgData name="Yoel Kortick" userId="167978f5-7f40-4909-85d5-d4149554ad4e" providerId="ADAL" clId="{22F8B047-FA3B-4733-ADAA-D695084BB32D}" dt="2024-01-25T13:05:43.693" v="2551"/>
          <ac:spMkLst>
            <pc:docMk/>
            <pc:sldMk cId="3009327451" sldId="1869"/>
            <ac:spMk id="3" creationId="{4FC18B40-6547-41EC-8A0E-1C8F40E0A42F}"/>
          </ac:spMkLst>
        </pc:spChg>
      </pc:sldChg>
      <pc:sldChg chg="modSp">
        <pc:chgData name="Yoel Kortick" userId="167978f5-7f40-4909-85d5-d4149554ad4e" providerId="ADAL" clId="{22F8B047-FA3B-4733-ADAA-D695084BB32D}" dt="2024-01-25T13:05:43.693" v="2551"/>
        <pc:sldMkLst>
          <pc:docMk/>
          <pc:sldMk cId="665751205" sldId="1870"/>
        </pc:sldMkLst>
        <pc:spChg chg="mod">
          <ac:chgData name="Yoel Kortick" userId="167978f5-7f40-4909-85d5-d4149554ad4e" providerId="ADAL" clId="{22F8B047-FA3B-4733-ADAA-D695084BB32D}" dt="2024-01-25T13:05:43.693" v="2551"/>
          <ac:spMkLst>
            <pc:docMk/>
            <pc:sldMk cId="665751205" sldId="1870"/>
            <ac:spMk id="3" creationId="{4FC18B40-6547-41EC-8A0E-1C8F40E0A42F}"/>
          </ac:spMkLst>
        </pc:spChg>
        <pc:spChg chg="mod">
          <ac:chgData name="Yoel Kortick" userId="167978f5-7f40-4909-85d5-d4149554ad4e" providerId="ADAL" clId="{22F8B047-FA3B-4733-ADAA-D695084BB32D}" dt="2024-01-25T13:05:43.693" v="2551"/>
          <ac:spMkLst>
            <pc:docMk/>
            <pc:sldMk cId="665751205" sldId="1870"/>
            <ac:spMk id="4" creationId="{2490F34D-A7E2-4EA9-8B1A-78371A1F1CD1}"/>
          </ac:spMkLst>
        </pc:spChg>
      </pc:sldChg>
      <pc:sldChg chg="modSp">
        <pc:chgData name="Yoel Kortick" userId="167978f5-7f40-4909-85d5-d4149554ad4e" providerId="ADAL" clId="{22F8B047-FA3B-4733-ADAA-D695084BB32D}" dt="2024-01-25T13:05:43.693" v="2551"/>
        <pc:sldMkLst>
          <pc:docMk/>
          <pc:sldMk cId="3237838623" sldId="1871"/>
        </pc:sldMkLst>
        <pc:spChg chg="mod">
          <ac:chgData name="Yoel Kortick" userId="167978f5-7f40-4909-85d5-d4149554ad4e" providerId="ADAL" clId="{22F8B047-FA3B-4733-ADAA-D695084BB32D}" dt="2024-01-25T13:05:43.693" v="2551"/>
          <ac:spMkLst>
            <pc:docMk/>
            <pc:sldMk cId="3237838623" sldId="1871"/>
            <ac:spMk id="3" creationId="{4FC18B40-6547-41EC-8A0E-1C8F40E0A42F}"/>
          </ac:spMkLst>
        </pc:spChg>
      </pc:sldChg>
      <pc:sldChg chg="modSp">
        <pc:chgData name="Yoel Kortick" userId="167978f5-7f40-4909-85d5-d4149554ad4e" providerId="ADAL" clId="{22F8B047-FA3B-4733-ADAA-D695084BB32D}" dt="2024-01-25T13:05:43.693" v="2551"/>
        <pc:sldMkLst>
          <pc:docMk/>
          <pc:sldMk cId="2448860744" sldId="1872"/>
        </pc:sldMkLst>
        <pc:spChg chg="mod">
          <ac:chgData name="Yoel Kortick" userId="167978f5-7f40-4909-85d5-d4149554ad4e" providerId="ADAL" clId="{22F8B047-FA3B-4733-ADAA-D695084BB32D}" dt="2024-01-25T13:05:43.693" v="2551"/>
          <ac:spMkLst>
            <pc:docMk/>
            <pc:sldMk cId="2448860744" sldId="1872"/>
            <ac:spMk id="3" creationId="{4FC18B40-6547-41EC-8A0E-1C8F40E0A42F}"/>
          </ac:spMkLst>
        </pc:spChg>
        <pc:spChg chg="mod">
          <ac:chgData name="Yoel Kortick" userId="167978f5-7f40-4909-85d5-d4149554ad4e" providerId="ADAL" clId="{22F8B047-FA3B-4733-ADAA-D695084BB32D}" dt="2024-01-25T13:05:43.693" v="2551"/>
          <ac:spMkLst>
            <pc:docMk/>
            <pc:sldMk cId="2448860744" sldId="1872"/>
            <ac:spMk id="4" creationId="{2490F34D-A7E2-4EA9-8B1A-78371A1F1CD1}"/>
          </ac:spMkLst>
        </pc:spChg>
      </pc:sldChg>
      <pc:sldChg chg="modSp">
        <pc:chgData name="Yoel Kortick" userId="167978f5-7f40-4909-85d5-d4149554ad4e" providerId="ADAL" clId="{22F8B047-FA3B-4733-ADAA-D695084BB32D}" dt="2024-01-25T13:05:43.693" v="2551"/>
        <pc:sldMkLst>
          <pc:docMk/>
          <pc:sldMk cId="515525725" sldId="1873"/>
        </pc:sldMkLst>
        <pc:spChg chg="mod">
          <ac:chgData name="Yoel Kortick" userId="167978f5-7f40-4909-85d5-d4149554ad4e" providerId="ADAL" clId="{22F8B047-FA3B-4733-ADAA-D695084BB32D}" dt="2024-01-25T13:05:43.693" v="2551"/>
          <ac:spMkLst>
            <pc:docMk/>
            <pc:sldMk cId="515525725" sldId="1873"/>
            <ac:spMk id="3" creationId="{4FC18B40-6547-41EC-8A0E-1C8F40E0A42F}"/>
          </ac:spMkLst>
        </pc:spChg>
        <pc:spChg chg="mod">
          <ac:chgData name="Yoel Kortick" userId="167978f5-7f40-4909-85d5-d4149554ad4e" providerId="ADAL" clId="{22F8B047-FA3B-4733-ADAA-D695084BB32D}" dt="2024-01-25T13:05:43.693" v="2551"/>
          <ac:spMkLst>
            <pc:docMk/>
            <pc:sldMk cId="515525725" sldId="1873"/>
            <ac:spMk id="4" creationId="{2490F34D-A7E2-4EA9-8B1A-78371A1F1CD1}"/>
          </ac:spMkLst>
        </pc:spChg>
      </pc:sldChg>
      <pc:sldChg chg="modSp">
        <pc:chgData name="Yoel Kortick" userId="167978f5-7f40-4909-85d5-d4149554ad4e" providerId="ADAL" clId="{22F8B047-FA3B-4733-ADAA-D695084BB32D}" dt="2024-01-25T13:05:43.693" v="2551"/>
        <pc:sldMkLst>
          <pc:docMk/>
          <pc:sldMk cId="1740197181" sldId="1874"/>
        </pc:sldMkLst>
        <pc:spChg chg="mod">
          <ac:chgData name="Yoel Kortick" userId="167978f5-7f40-4909-85d5-d4149554ad4e" providerId="ADAL" clId="{22F8B047-FA3B-4733-ADAA-D695084BB32D}" dt="2024-01-25T13:05:43.693" v="2551"/>
          <ac:spMkLst>
            <pc:docMk/>
            <pc:sldMk cId="1740197181" sldId="1874"/>
            <ac:spMk id="4" creationId="{A1FE6F9A-C018-4915-94D1-7B4CD1DF4BFF}"/>
          </ac:spMkLst>
        </pc:spChg>
      </pc:sldChg>
      <pc:sldChg chg="modSp">
        <pc:chgData name="Yoel Kortick" userId="167978f5-7f40-4909-85d5-d4149554ad4e" providerId="ADAL" clId="{22F8B047-FA3B-4733-ADAA-D695084BB32D}" dt="2024-01-25T13:05:43.693" v="2551"/>
        <pc:sldMkLst>
          <pc:docMk/>
          <pc:sldMk cId="1391865872" sldId="1875"/>
        </pc:sldMkLst>
        <pc:spChg chg="mod">
          <ac:chgData name="Yoel Kortick" userId="167978f5-7f40-4909-85d5-d4149554ad4e" providerId="ADAL" clId="{22F8B047-FA3B-4733-ADAA-D695084BB32D}" dt="2024-01-25T13:05:43.693" v="2551"/>
          <ac:spMkLst>
            <pc:docMk/>
            <pc:sldMk cId="1391865872" sldId="1875"/>
            <ac:spMk id="3" creationId="{4FC18B40-6547-41EC-8A0E-1C8F40E0A42F}"/>
          </ac:spMkLst>
        </pc:spChg>
        <pc:spChg chg="mod">
          <ac:chgData name="Yoel Kortick" userId="167978f5-7f40-4909-85d5-d4149554ad4e" providerId="ADAL" clId="{22F8B047-FA3B-4733-ADAA-D695084BB32D}" dt="2024-01-25T13:05:43.693" v="2551"/>
          <ac:spMkLst>
            <pc:docMk/>
            <pc:sldMk cId="1391865872" sldId="1875"/>
            <ac:spMk id="4" creationId="{2490F34D-A7E2-4EA9-8B1A-78371A1F1CD1}"/>
          </ac:spMkLst>
        </pc:spChg>
      </pc:sldChg>
      <pc:sldChg chg="modSp">
        <pc:chgData name="Yoel Kortick" userId="167978f5-7f40-4909-85d5-d4149554ad4e" providerId="ADAL" clId="{22F8B047-FA3B-4733-ADAA-D695084BB32D}" dt="2024-01-25T13:05:43.693" v="2551"/>
        <pc:sldMkLst>
          <pc:docMk/>
          <pc:sldMk cId="3042110117" sldId="1876"/>
        </pc:sldMkLst>
        <pc:spChg chg="mod">
          <ac:chgData name="Yoel Kortick" userId="167978f5-7f40-4909-85d5-d4149554ad4e" providerId="ADAL" clId="{22F8B047-FA3B-4733-ADAA-D695084BB32D}" dt="2024-01-25T13:05:43.693" v="2551"/>
          <ac:spMkLst>
            <pc:docMk/>
            <pc:sldMk cId="3042110117" sldId="1876"/>
            <ac:spMk id="3" creationId="{4FC18B40-6547-41EC-8A0E-1C8F40E0A42F}"/>
          </ac:spMkLst>
        </pc:spChg>
      </pc:sldChg>
      <pc:sldChg chg="modSp">
        <pc:chgData name="Yoel Kortick" userId="167978f5-7f40-4909-85d5-d4149554ad4e" providerId="ADAL" clId="{22F8B047-FA3B-4733-ADAA-D695084BB32D}" dt="2024-01-25T13:05:43.693" v="2551"/>
        <pc:sldMkLst>
          <pc:docMk/>
          <pc:sldMk cId="350550596" sldId="1877"/>
        </pc:sldMkLst>
        <pc:spChg chg="mod">
          <ac:chgData name="Yoel Kortick" userId="167978f5-7f40-4909-85d5-d4149554ad4e" providerId="ADAL" clId="{22F8B047-FA3B-4733-ADAA-D695084BB32D}" dt="2024-01-25T13:05:43.693" v="2551"/>
          <ac:spMkLst>
            <pc:docMk/>
            <pc:sldMk cId="350550596" sldId="1877"/>
            <ac:spMk id="3" creationId="{4FC18B40-6547-41EC-8A0E-1C8F40E0A42F}"/>
          </ac:spMkLst>
        </pc:spChg>
      </pc:sldChg>
      <pc:sldChg chg="modSp">
        <pc:chgData name="Yoel Kortick" userId="167978f5-7f40-4909-85d5-d4149554ad4e" providerId="ADAL" clId="{22F8B047-FA3B-4733-ADAA-D695084BB32D}" dt="2024-01-25T13:05:43.693" v="2551"/>
        <pc:sldMkLst>
          <pc:docMk/>
          <pc:sldMk cId="1830501401" sldId="1878"/>
        </pc:sldMkLst>
        <pc:spChg chg="mod">
          <ac:chgData name="Yoel Kortick" userId="167978f5-7f40-4909-85d5-d4149554ad4e" providerId="ADAL" clId="{22F8B047-FA3B-4733-ADAA-D695084BB32D}" dt="2024-01-25T13:05:43.693" v="2551"/>
          <ac:spMkLst>
            <pc:docMk/>
            <pc:sldMk cId="1830501401" sldId="1878"/>
            <ac:spMk id="3" creationId="{4FC18B40-6547-41EC-8A0E-1C8F40E0A42F}"/>
          </ac:spMkLst>
        </pc:spChg>
        <pc:spChg chg="mod">
          <ac:chgData name="Yoel Kortick" userId="167978f5-7f40-4909-85d5-d4149554ad4e" providerId="ADAL" clId="{22F8B047-FA3B-4733-ADAA-D695084BB32D}" dt="2024-01-25T13:05:43.693" v="2551"/>
          <ac:spMkLst>
            <pc:docMk/>
            <pc:sldMk cId="1830501401" sldId="1878"/>
            <ac:spMk id="4" creationId="{2490F34D-A7E2-4EA9-8B1A-78371A1F1CD1}"/>
          </ac:spMkLst>
        </pc:spChg>
      </pc:sldChg>
      <pc:sldChg chg="modSp">
        <pc:chgData name="Yoel Kortick" userId="167978f5-7f40-4909-85d5-d4149554ad4e" providerId="ADAL" clId="{22F8B047-FA3B-4733-ADAA-D695084BB32D}" dt="2024-01-25T13:05:43.693" v="2551"/>
        <pc:sldMkLst>
          <pc:docMk/>
          <pc:sldMk cId="290429846" sldId="1879"/>
        </pc:sldMkLst>
        <pc:spChg chg="mod">
          <ac:chgData name="Yoel Kortick" userId="167978f5-7f40-4909-85d5-d4149554ad4e" providerId="ADAL" clId="{22F8B047-FA3B-4733-ADAA-D695084BB32D}" dt="2024-01-25T13:05:43.693" v="2551"/>
          <ac:spMkLst>
            <pc:docMk/>
            <pc:sldMk cId="290429846" sldId="1879"/>
            <ac:spMk id="3" creationId="{4FC18B40-6547-41EC-8A0E-1C8F40E0A42F}"/>
          </ac:spMkLst>
        </pc:spChg>
      </pc:sldChg>
      <pc:sldChg chg="modSp">
        <pc:chgData name="Yoel Kortick" userId="167978f5-7f40-4909-85d5-d4149554ad4e" providerId="ADAL" clId="{22F8B047-FA3B-4733-ADAA-D695084BB32D}" dt="2024-01-25T13:05:43.693" v="2551"/>
        <pc:sldMkLst>
          <pc:docMk/>
          <pc:sldMk cId="2182264418" sldId="1880"/>
        </pc:sldMkLst>
        <pc:spChg chg="mod">
          <ac:chgData name="Yoel Kortick" userId="167978f5-7f40-4909-85d5-d4149554ad4e" providerId="ADAL" clId="{22F8B047-FA3B-4733-ADAA-D695084BB32D}" dt="2024-01-25T13:05:43.693" v="2551"/>
          <ac:spMkLst>
            <pc:docMk/>
            <pc:sldMk cId="2182264418" sldId="1880"/>
            <ac:spMk id="3" creationId="{4FC18B40-6547-41EC-8A0E-1C8F40E0A42F}"/>
          </ac:spMkLst>
        </pc:spChg>
        <pc:spChg chg="mod">
          <ac:chgData name="Yoel Kortick" userId="167978f5-7f40-4909-85d5-d4149554ad4e" providerId="ADAL" clId="{22F8B047-FA3B-4733-ADAA-D695084BB32D}" dt="2024-01-25T13:05:43.693" v="2551"/>
          <ac:spMkLst>
            <pc:docMk/>
            <pc:sldMk cId="2182264418" sldId="1880"/>
            <ac:spMk id="9" creationId="{12F1EE84-12AE-4737-A648-4D0C5B38BAF8}"/>
          </ac:spMkLst>
        </pc:spChg>
      </pc:sldChg>
      <pc:sldChg chg="modSp">
        <pc:chgData name="Yoel Kortick" userId="167978f5-7f40-4909-85d5-d4149554ad4e" providerId="ADAL" clId="{22F8B047-FA3B-4733-ADAA-D695084BB32D}" dt="2024-01-25T13:05:43.693" v="2551"/>
        <pc:sldMkLst>
          <pc:docMk/>
          <pc:sldMk cId="3868836178" sldId="1881"/>
        </pc:sldMkLst>
        <pc:spChg chg="mod">
          <ac:chgData name="Yoel Kortick" userId="167978f5-7f40-4909-85d5-d4149554ad4e" providerId="ADAL" clId="{22F8B047-FA3B-4733-ADAA-D695084BB32D}" dt="2024-01-25T13:05:43.693" v="2551"/>
          <ac:spMkLst>
            <pc:docMk/>
            <pc:sldMk cId="3868836178" sldId="1881"/>
            <ac:spMk id="3" creationId="{4FC18B40-6547-41EC-8A0E-1C8F40E0A42F}"/>
          </ac:spMkLst>
        </pc:spChg>
      </pc:sldChg>
      <pc:sldChg chg="modSp">
        <pc:chgData name="Yoel Kortick" userId="167978f5-7f40-4909-85d5-d4149554ad4e" providerId="ADAL" clId="{22F8B047-FA3B-4733-ADAA-D695084BB32D}" dt="2024-01-25T13:05:43.693" v="2551"/>
        <pc:sldMkLst>
          <pc:docMk/>
          <pc:sldMk cId="288126615" sldId="1882"/>
        </pc:sldMkLst>
        <pc:spChg chg="mod">
          <ac:chgData name="Yoel Kortick" userId="167978f5-7f40-4909-85d5-d4149554ad4e" providerId="ADAL" clId="{22F8B047-FA3B-4733-ADAA-D695084BB32D}" dt="2024-01-25T13:05:43.693" v="2551"/>
          <ac:spMkLst>
            <pc:docMk/>
            <pc:sldMk cId="288126615" sldId="1882"/>
            <ac:spMk id="3" creationId="{4FC18B40-6547-41EC-8A0E-1C8F40E0A42F}"/>
          </ac:spMkLst>
        </pc:spChg>
      </pc:sldChg>
      <pc:sldChg chg="modSp add mod">
        <pc:chgData name="Yoel Kortick" userId="167978f5-7f40-4909-85d5-d4149554ad4e" providerId="ADAL" clId="{22F8B047-FA3B-4733-ADAA-D695084BB32D}" dt="2024-01-25T07:53:57.357" v="53"/>
        <pc:sldMkLst>
          <pc:docMk/>
          <pc:sldMk cId="2513829858" sldId="1883"/>
        </pc:sldMkLst>
        <pc:spChg chg="mod">
          <ac:chgData name="Yoel Kortick" userId="167978f5-7f40-4909-85d5-d4149554ad4e" providerId="ADAL" clId="{22F8B047-FA3B-4733-ADAA-D695084BB32D}" dt="2024-01-25T07:53:57.357" v="53"/>
          <ac:spMkLst>
            <pc:docMk/>
            <pc:sldMk cId="2513829858" sldId="1883"/>
            <ac:spMk id="4" creationId="{A1FE6F9A-C018-4915-94D1-7B4CD1DF4BFF}"/>
          </ac:spMkLst>
        </pc:spChg>
      </pc:sldChg>
      <pc:sldChg chg="modSp add mod">
        <pc:chgData name="Yoel Kortick" userId="167978f5-7f40-4909-85d5-d4149554ad4e" providerId="ADAL" clId="{22F8B047-FA3B-4733-ADAA-D695084BB32D}" dt="2024-01-25T13:05:43.693" v="2551"/>
        <pc:sldMkLst>
          <pc:docMk/>
          <pc:sldMk cId="1569336745" sldId="1884"/>
        </pc:sldMkLst>
        <pc:spChg chg="mod">
          <ac:chgData name="Yoel Kortick" userId="167978f5-7f40-4909-85d5-d4149554ad4e" providerId="ADAL" clId="{22F8B047-FA3B-4733-ADAA-D695084BB32D}" dt="2024-01-25T07:54:06.859" v="56"/>
          <ac:spMkLst>
            <pc:docMk/>
            <pc:sldMk cId="1569336745" sldId="1884"/>
            <ac:spMk id="3" creationId="{4FC18B40-6547-41EC-8A0E-1C8F40E0A42F}"/>
          </ac:spMkLst>
        </pc:spChg>
        <pc:spChg chg="mod">
          <ac:chgData name="Yoel Kortick" userId="167978f5-7f40-4909-85d5-d4149554ad4e" providerId="ADAL" clId="{22F8B047-FA3B-4733-ADAA-D695084BB32D}" dt="2024-01-25T13:05:43.693" v="2551"/>
          <ac:spMkLst>
            <pc:docMk/>
            <pc:sldMk cId="1569336745" sldId="1884"/>
            <ac:spMk id="4" creationId="{2490F34D-A7E2-4EA9-8B1A-78371A1F1CD1}"/>
          </ac:spMkLst>
        </pc:spChg>
      </pc:sldChg>
      <pc:sldChg chg="addSp modSp add mod">
        <pc:chgData name="Yoel Kortick" userId="167978f5-7f40-4909-85d5-d4149554ad4e" providerId="ADAL" clId="{22F8B047-FA3B-4733-ADAA-D695084BB32D}" dt="2024-01-25T13:05:43.693" v="2551"/>
        <pc:sldMkLst>
          <pc:docMk/>
          <pc:sldMk cId="1657701830" sldId="1885"/>
        </pc:sldMkLst>
        <pc:spChg chg="mod">
          <ac:chgData name="Yoel Kortick" userId="167978f5-7f40-4909-85d5-d4149554ad4e" providerId="ADAL" clId="{22F8B047-FA3B-4733-ADAA-D695084BB32D}" dt="2024-01-25T13:05:43.693" v="2551"/>
          <ac:spMkLst>
            <pc:docMk/>
            <pc:sldMk cId="1657701830" sldId="1885"/>
            <ac:spMk id="4" creationId="{2490F34D-A7E2-4EA9-8B1A-78371A1F1CD1}"/>
          </ac:spMkLst>
        </pc:spChg>
        <pc:spChg chg="add">
          <ac:chgData name="Yoel Kortick" userId="167978f5-7f40-4909-85d5-d4149554ad4e" providerId="ADAL" clId="{22F8B047-FA3B-4733-ADAA-D695084BB32D}" dt="2024-01-25T07:59:01.005" v="261" actId="11529"/>
          <ac:spMkLst>
            <pc:docMk/>
            <pc:sldMk cId="1657701830" sldId="1885"/>
            <ac:spMk id="6" creationId="{2C2749C0-6E49-2B3B-6B6B-E3EB80281C92}"/>
          </ac:spMkLst>
        </pc:spChg>
        <pc:spChg chg="add mod">
          <ac:chgData name="Yoel Kortick" userId="167978f5-7f40-4909-85d5-d4149554ad4e" providerId="ADAL" clId="{22F8B047-FA3B-4733-ADAA-D695084BB32D}" dt="2024-01-25T07:59:07.831" v="284" actId="1036"/>
          <ac:spMkLst>
            <pc:docMk/>
            <pc:sldMk cId="1657701830" sldId="1885"/>
            <ac:spMk id="7" creationId="{F21F80D8-B0E7-26E6-3464-77EC8B5DE2B7}"/>
          </ac:spMkLst>
        </pc:spChg>
        <pc:picChg chg="add mod">
          <ac:chgData name="Yoel Kortick" userId="167978f5-7f40-4909-85d5-d4149554ad4e" providerId="ADAL" clId="{22F8B047-FA3B-4733-ADAA-D695084BB32D}" dt="2024-01-25T07:58:54.544" v="260" actId="208"/>
          <ac:picMkLst>
            <pc:docMk/>
            <pc:sldMk cId="1657701830" sldId="1885"/>
            <ac:picMk id="5" creationId="{B352237D-4ECE-3EDB-BDF8-B50908D3E6D0}"/>
          </ac:picMkLst>
        </pc:picChg>
      </pc:sldChg>
      <pc:sldChg chg="addSp modSp add mod">
        <pc:chgData name="Yoel Kortick" userId="167978f5-7f40-4909-85d5-d4149554ad4e" providerId="ADAL" clId="{22F8B047-FA3B-4733-ADAA-D695084BB32D}" dt="2024-01-25T13:05:43.693" v="2551"/>
        <pc:sldMkLst>
          <pc:docMk/>
          <pc:sldMk cId="4156205380" sldId="1886"/>
        </pc:sldMkLst>
        <pc:spChg chg="mod">
          <ac:chgData name="Yoel Kortick" userId="167978f5-7f40-4909-85d5-d4149554ad4e" providerId="ADAL" clId="{22F8B047-FA3B-4733-ADAA-D695084BB32D}" dt="2024-01-25T13:05:43.693" v="2551"/>
          <ac:spMkLst>
            <pc:docMk/>
            <pc:sldMk cId="4156205380" sldId="1886"/>
            <ac:spMk id="4" creationId="{2490F34D-A7E2-4EA9-8B1A-78371A1F1CD1}"/>
          </ac:spMkLst>
        </pc:spChg>
        <pc:spChg chg="add mod">
          <ac:chgData name="Yoel Kortick" userId="167978f5-7f40-4909-85d5-d4149554ad4e" providerId="ADAL" clId="{22F8B047-FA3B-4733-ADAA-D695084BB32D}" dt="2024-01-25T08:03:03.095" v="327" actId="1036"/>
          <ac:spMkLst>
            <pc:docMk/>
            <pc:sldMk cId="4156205380" sldId="1886"/>
            <ac:spMk id="6" creationId="{54CD9C9F-1961-925E-26C0-2B33DC27ACC2}"/>
          </ac:spMkLst>
        </pc:spChg>
        <pc:spChg chg="add mod">
          <ac:chgData name="Yoel Kortick" userId="167978f5-7f40-4909-85d5-d4149554ad4e" providerId="ADAL" clId="{22F8B047-FA3B-4733-ADAA-D695084BB32D}" dt="2024-01-25T08:03:03.095" v="327" actId="1036"/>
          <ac:spMkLst>
            <pc:docMk/>
            <pc:sldMk cId="4156205380" sldId="1886"/>
            <ac:spMk id="7" creationId="{5B9555DE-0452-CF74-C2B2-1FB395709CCE}"/>
          </ac:spMkLst>
        </pc:spChg>
        <pc:picChg chg="add mod">
          <ac:chgData name="Yoel Kortick" userId="167978f5-7f40-4909-85d5-d4149554ad4e" providerId="ADAL" clId="{22F8B047-FA3B-4733-ADAA-D695084BB32D}" dt="2024-01-25T07:59:41.879" v="298" actId="208"/>
          <ac:picMkLst>
            <pc:docMk/>
            <pc:sldMk cId="4156205380" sldId="1886"/>
            <ac:picMk id="5" creationId="{01A9BC10-12EA-2461-6307-656574F5D9D3}"/>
          </ac:picMkLst>
        </pc:picChg>
      </pc:sldChg>
      <pc:sldChg chg="delSp modSp add mod">
        <pc:chgData name="Yoel Kortick" userId="167978f5-7f40-4909-85d5-d4149554ad4e" providerId="ADAL" clId="{22F8B047-FA3B-4733-ADAA-D695084BB32D}" dt="2024-01-25T13:05:43.693" v="2551"/>
        <pc:sldMkLst>
          <pc:docMk/>
          <pc:sldMk cId="688369577" sldId="1887"/>
        </pc:sldMkLst>
        <pc:spChg chg="mod">
          <ac:chgData name="Yoel Kortick" userId="167978f5-7f40-4909-85d5-d4149554ad4e" providerId="ADAL" clId="{22F8B047-FA3B-4733-ADAA-D695084BB32D}" dt="2024-01-25T13:05:43.693" v="2551"/>
          <ac:spMkLst>
            <pc:docMk/>
            <pc:sldMk cId="688369577" sldId="1887"/>
            <ac:spMk id="4" creationId="{2490F34D-A7E2-4EA9-8B1A-78371A1F1CD1}"/>
          </ac:spMkLst>
        </pc:spChg>
        <pc:spChg chg="del">
          <ac:chgData name="Yoel Kortick" userId="167978f5-7f40-4909-85d5-d4149554ad4e" providerId="ADAL" clId="{22F8B047-FA3B-4733-ADAA-D695084BB32D}" dt="2024-01-25T08:03:49.368" v="332" actId="478"/>
          <ac:spMkLst>
            <pc:docMk/>
            <pc:sldMk cId="688369577" sldId="1887"/>
            <ac:spMk id="6" creationId="{54CD9C9F-1961-925E-26C0-2B33DC27ACC2}"/>
          </ac:spMkLst>
        </pc:spChg>
        <pc:spChg chg="del">
          <ac:chgData name="Yoel Kortick" userId="167978f5-7f40-4909-85d5-d4149554ad4e" providerId="ADAL" clId="{22F8B047-FA3B-4733-ADAA-D695084BB32D}" dt="2024-01-25T08:03:49.368" v="332" actId="478"/>
          <ac:spMkLst>
            <pc:docMk/>
            <pc:sldMk cId="688369577" sldId="1887"/>
            <ac:spMk id="7" creationId="{5B9555DE-0452-CF74-C2B2-1FB395709CCE}"/>
          </ac:spMkLst>
        </pc:spChg>
        <pc:picChg chg="del">
          <ac:chgData name="Yoel Kortick" userId="167978f5-7f40-4909-85d5-d4149554ad4e" providerId="ADAL" clId="{22F8B047-FA3B-4733-ADAA-D695084BB32D}" dt="2024-01-25T08:03:49.368" v="332" actId="478"/>
          <ac:picMkLst>
            <pc:docMk/>
            <pc:sldMk cId="688369577" sldId="1887"/>
            <ac:picMk id="5" creationId="{01A9BC10-12EA-2461-6307-656574F5D9D3}"/>
          </ac:picMkLst>
        </pc:picChg>
      </pc:sldChg>
      <pc:sldChg chg="modSp add mod">
        <pc:chgData name="Yoel Kortick" userId="167978f5-7f40-4909-85d5-d4149554ad4e" providerId="ADAL" clId="{22F8B047-FA3B-4733-ADAA-D695084BB32D}" dt="2024-01-25T08:18:20.019" v="889" actId="20577"/>
        <pc:sldMkLst>
          <pc:docMk/>
          <pc:sldMk cId="4277026157" sldId="1888"/>
        </pc:sldMkLst>
        <pc:spChg chg="mod">
          <ac:chgData name="Yoel Kortick" userId="167978f5-7f40-4909-85d5-d4149554ad4e" providerId="ADAL" clId="{22F8B047-FA3B-4733-ADAA-D695084BB32D}" dt="2024-01-25T08:18:20.019" v="889" actId="20577"/>
          <ac:spMkLst>
            <pc:docMk/>
            <pc:sldMk cId="4277026157" sldId="1888"/>
            <ac:spMk id="4" creationId="{2490F34D-A7E2-4EA9-8B1A-78371A1F1CD1}"/>
          </ac:spMkLst>
        </pc:spChg>
      </pc:sldChg>
      <pc:sldChg chg="addSp delSp modSp add mod">
        <pc:chgData name="Yoel Kortick" userId="167978f5-7f40-4909-85d5-d4149554ad4e" providerId="ADAL" clId="{22F8B047-FA3B-4733-ADAA-D695084BB32D}" dt="2024-01-25T13:05:43.693" v="2551"/>
        <pc:sldMkLst>
          <pc:docMk/>
          <pc:sldMk cId="1929606775" sldId="1889"/>
        </pc:sldMkLst>
        <pc:spChg chg="del mod">
          <ac:chgData name="Yoel Kortick" userId="167978f5-7f40-4909-85d5-d4149554ad4e" providerId="ADAL" clId="{22F8B047-FA3B-4733-ADAA-D695084BB32D}" dt="2024-01-25T08:37:27.119" v="1796" actId="478"/>
          <ac:spMkLst>
            <pc:docMk/>
            <pc:sldMk cId="1929606775" sldId="1889"/>
            <ac:spMk id="3" creationId="{4FC18B40-6547-41EC-8A0E-1C8F40E0A42F}"/>
          </ac:spMkLst>
        </pc:spChg>
        <pc:spChg chg="mod">
          <ac:chgData name="Yoel Kortick" userId="167978f5-7f40-4909-85d5-d4149554ad4e" providerId="ADAL" clId="{22F8B047-FA3B-4733-ADAA-D695084BB32D}" dt="2024-01-25T13:05:43.693" v="2551"/>
          <ac:spMkLst>
            <pc:docMk/>
            <pc:sldMk cId="1929606775" sldId="1889"/>
            <ac:spMk id="4" creationId="{2490F34D-A7E2-4EA9-8B1A-78371A1F1CD1}"/>
          </ac:spMkLst>
        </pc:spChg>
        <pc:spChg chg="add del mod">
          <ac:chgData name="Yoel Kortick" userId="167978f5-7f40-4909-85d5-d4149554ad4e" providerId="ADAL" clId="{22F8B047-FA3B-4733-ADAA-D695084BB32D}" dt="2024-01-25T08:37:28.922" v="1797" actId="478"/>
          <ac:spMkLst>
            <pc:docMk/>
            <pc:sldMk cId="1929606775" sldId="1889"/>
            <ac:spMk id="7" creationId="{67C156EC-1EB0-E5D8-320C-A07555C5961D}"/>
          </ac:spMkLst>
        </pc:spChg>
        <pc:spChg chg="add mod">
          <ac:chgData name="Yoel Kortick" userId="167978f5-7f40-4909-85d5-d4149554ad4e" providerId="ADAL" clId="{22F8B047-FA3B-4733-ADAA-D695084BB32D}" dt="2024-01-25T08:37:30.025" v="1798"/>
          <ac:spMkLst>
            <pc:docMk/>
            <pc:sldMk cId="1929606775" sldId="1889"/>
            <ac:spMk id="8" creationId="{F89F301A-6CFB-657D-3D42-0B9451551841}"/>
          </ac:spMkLst>
        </pc:spChg>
        <pc:picChg chg="add mod">
          <ac:chgData name="Yoel Kortick" userId="167978f5-7f40-4909-85d5-d4149554ad4e" providerId="ADAL" clId="{22F8B047-FA3B-4733-ADAA-D695084BB32D}" dt="2024-01-25T08:20:43.826" v="1046" actId="208"/>
          <ac:picMkLst>
            <pc:docMk/>
            <pc:sldMk cId="1929606775" sldId="1889"/>
            <ac:picMk id="5" creationId="{B95DFFD9-67D8-FEDF-490B-8849BEA6BB44}"/>
          </ac:picMkLst>
        </pc:picChg>
      </pc:sldChg>
      <pc:sldChg chg="addSp delSp modSp add mod">
        <pc:chgData name="Yoel Kortick" userId="167978f5-7f40-4909-85d5-d4149554ad4e" providerId="ADAL" clId="{22F8B047-FA3B-4733-ADAA-D695084BB32D}" dt="2024-01-25T08:37:36.958" v="1801"/>
        <pc:sldMkLst>
          <pc:docMk/>
          <pc:sldMk cId="4256152117" sldId="1890"/>
        </pc:sldMkLst>
        <pc:spChg chg="del mod">
          <ac:chgData name="Yoel Kortick" userId="167978f5-7f40-4909-85d5-d4149554ad4e" providerId="ADAL" clId="{22F8B047-FA3B-4733-ADAA-D695084BB32D}" dt="2024-01-25T08:37:34.436" v="1799" actId="478"/>
          <ac:spMkLst>
            <pc:docMk/>
            <pc:sldMk cId="4256152117" sldId="1890"/>
            <ac:spMk id="3" creationId="{4FC18B40-6547-41EC-8A0E-1C8F40E0A42F}"/>
          </ac:spMkLst>
        </pc:spChg>
        <pc:spChg chg="del">
          <ac:chgData name="Yoel Kortick" userId="167978f5-7f40-4909-85d5-d4149554ad4e" providerId="ADAL" clId="{22F8B047-FA3B-4733-ADAA-D695084BB32D}" dt="2024-01-25T08:19:01.256" v="895" actId="478"/>
          <ac:spMkLst>
            <pc:docMk/>
            <pc:sldMk cId="4256152117" sldId="1890"/>
            <ac:spMk id="4" creationId="{2490F34D-A7E2-4EA9-8B1A-78371A1F1CD1}"/>
          </ac:spMkLst>
        </pc:spChg>
        <pc:spChg chg="add del mod">
          <ac:chgData name="Yoel Kortick" userId="167978f5-7f40-4909-85d5-d4149554ad4e" providerId="ADAL" clId="{22F8B047-FA3B-4733-ADAA-D695084BB32D}" dt="2024-01-25T08:19:02.080" v="896" actId="478"/>
          <ac:spMkLst>
            <pc:docMk/>
            <pc:sldMk cId="4256152117" sldId="1890"/>
            <ac:spMk id="5" creationId="{8848F48B-4B91-B1DB-D79E-65A9AB54DC2C}"/>
          </ac:spMkLst>
        </pc:spChg>
        <pc:spChg chg="add mod">
          <ac:chgData name="Yoel Kortick" userId="167978f5-7f40-4909-85d5-d4149554ad4e" providerId="ADAL" clId="{22F8B047-FA3B-4733-ADAA-D695084BB32D}" dt="2024-01-25T08:19:44.341" v="959" actId="20577"/>
          <ac:spMkLst>
            <pc:docMk/>
            <pc:sldMk cId="4256152117" sldId="1890"/>
            <ac:spMk id="8" creationId="{CECFF74B-A643-7CDB-6C89-8A402E9007C3}"/>
          </ac:spMkLst>
        </pc:spChg>
        <pc:spChg chg="add">
          <ac:chgData name="Yoel Kortick" userId="167978f5-7f40-4909-85d5-d4149554ad4e" providerId="ADAL" clId="{22F8B047-FA3B-4733-ADAA-D695084BB32D}" dt="2024-01-25T08:19:55.382" v="960" actId="11529"/>
          <ac:spMkLst>
            <pc:docMk/>
            <pc:sldMk cId="4256152117" sldId="1890"/>
            <ac:spMk id="9" creationId="{4E5BE161-317C-FE48-C574-05AE0F3C7067}"/>
          </ac:spMkLst>
        </pc:spChg>
        <pc:spChg chg="add mod">
          <ac:chgData name="Yoel Kortick" userId="167978f5-7f40-4909-85d5-d4149554ad4e" providerId="ADAL" clId="{22F8B047-FA3B-4733-ADAA-D695084BB32D}" dt="2024-01-25T08:20:09.030" v="1017" actId="1037"/>
          <ac:spMkLst>
            <pc:docMk/>
            <pc:sldMk cId="4256152117" sldId="1890"/>
            <ac:spMk id="10" creationId="{88FE8934-FA82-4138-0A68-E3168C719C10}"/>
          </ac:spMkLst>
        </pc:spChg>
        <pc:spChg chg="add del mod">
          <ac:chgData name="Yoel Kortick" userId="167978f5-7f40-4909-85d5-d4149554ad4e" providerId="ADAL" clId="{22F8B047-FA3B-4733-ADAA-D695084BB32D}" dt="2024-01-25T08:37:35.811" v="1800" actId="478"/>
          <ac:spMkLst>
            <pc:docMk/>
            <pc:sldMk cId="4256152117" sldId="1890"/>
            <ac:spMk id="12" creationId="{01275AE6-E4BB-32C6-2166-2556CAC1B953}"/>
          </ac:spMkLst>
        </pc:spChg>
        <pc:spChg chg="add mod">
          <ac:chgData name="Yoel Kortick" userId="167978f5-7f40-4909-85d5-d4149554ad4e" providerId="ADAL" clId="{22F8B047-FA3B-4733-ADAA-D695084BB32D}" dt="2024-01-25T08:37:36.958" v="1801"/>
          <ac:spMkLst>
            <pc:docMk/>
            <pc:sldMk cId="4256152117" sldId="1890"/>
            <ac:spMk id="13" creationId="{D7AD3C92-067A-478C-3F2E-72BB423902E3}"/>
          </ac:spMkLst>
        </pc:spChg>
        <pc:picChg chg="add mod">
          <ac:chgData name="Yoel Kortick" userId="167978f5-7f40-4909-85d5-d4149554ad4e" providerId="ADAL" clId="{22F8B047-FA3B-4733-ADAA-D695084BB32D}" dt="2024-01-25T08:19:13.462" v="900" actId="208"/>
          <ac:picMkLst>
            <pc:docMk/>
            <pc:sldMk cId="4256152117" sldId="1890"/>
            <ac:picMk id="7" creationId="{433C37E8-101A-ED6C-01D0-9374CD1325F6}"/>
          </ac:picMkLst>
        </pc:picChg>
      </pc:sldChg>
      <pc:sldChg chg="addSp delSp modSp add mod">
        <pc:chgData name="Yoel Kortick" userId="167978f5-7f40-4909-85d5-d4149554ad4e" providerId="ADAL" clId="{22F8B047-FA3B-4733-ADAA-D695084BB32D}" dt="2024-01-25T08:37:22.873" v="1795"/>
        <pc:sldMkLst>
          <pc:docMk/>
          <pc:sldMk cId="529404438" sldId="1891"/>
        </pc:sldMkLst>
        <pc:spChg chg="del mod">
          <ac:chgData name="Yoel Kortick" userId="167978f5-7f40-4909-85d5-d4149554ad4e" providerId="ADAL" clId="{22F8B047-FA3B-4733-ADAA-D695084BB32D}" dt="2024-01-25T08:37:19.233" v="1793" actId="478"/>
          <ac:spMkLst>
            <pc:docMk/>
            <pc:sldMk cId="529404438" sldId="1891"/>
            <ac:spMk id="3" creationId="{4FC18B40-6547-41EC-8A0E-1C8F40E0A42F}"/>
          </ac:spMkLst>
        </pc:spChg>
        <pc:spChg chg="mod">
          <ac:chgData name="Yoel Kortick" userId="167978f5-7f40-4909-85d5-d4149554ad4e" providerId="ADAL" clId="{22F8B047-FA3B-4733-ADAA-D695084BB32D}" dt="2024-01-25T08:21:24.214" v="1060" actId="20577"/>
          <ac:spMkLst>
            <pc:docMk/>
            <pc:sldMk cId="529404438" sldId="1891"/>
            <ac:spMk id="4" creationId="{2490F34D-A7E2-4EA9-8B1A-78371A1F1CD1}"/>
          </ac:spMkLst>
        </pc:spChg>
        <pc:spChg chg="add del mod">
          <ac:chgData name="Yoel Kortick" userId="167978f5-7f40-4909-85d5-d4149554ad4e" providerId="ADAL" clId="{22F8B047-FA3B-4733-ADAA-D695084BB32D}" dt="2024-01-25T08:37:21.406" v="1794" actId="478"/>
          <ac:spMkLst>
            <pc:docMk/>
            <pc:sldMk cId="529404438" sldId="1891"/>
            <ac:spMk id="8" creationId="{DAC4900C-13AF-B002-98DE-198765C914D3}"/>
          </ac:spMkLst>
        </pc:spChg>
        <pc:spChg chg="add mod">
          <ac:chgData name="Yoel Kortick" userId="167978f5-7f40-4909-85d5-d4149554ad4e" providerId="ADAL" clId="{22F8B047-FA3B-4733-ADAA-D695084BB32D}" dt="2024-01-25T08:37:22.873" v="1795"/>
          <ac:spMkLst>
            <pc:docMk/>
            <pc:sldMk cId="529404438" sldId="1891"/>
            <ac:spMk id="9" creationId="{2CACBAC8-5F76-39DE-DEF2-7AB76CBA4EB0}"/>
          </ac:spMkLst>
        </pc:spChg>
        <pc:picChg chg="del">
          <ac:chgData name="Yoel Kortick" userId="167978f5-7f40-4909-85d5-d4149554ad4e" providerId="ADAL" clId="{22F8B047-FA3B-4733-ADAA-D695084BB32D}" dt="2024-01-25T08:21:26.403" v="1061" actId="478"/>
          <ac:picMkLst>
            <pc:docMk/>
            <pc:sldMk cId="529404438" sldId="1891"/>
            <ac:picMk id="5" creationId="{B95DFFD9-67D8-FEDF-490B-8849BEA6BB44}"/>
          </ac:picMkLst>
        </pc:picChg>
        <pc:picChg chg="add mod">
          <ac:chgData name="Yoel Kortick" userId="167978f5-7f40-4909-85d5-d4149554ad4e" providerId="ADAL" clId="{22F8B047-FA3B-4733-ADAA-D695084BB32D}" dt="2024-01-25T08:21:29.236" v="1063" actId="208"/>
          <ac:picMkLst>
            <pc:docMk/>
            <pc:sldMk cId="529404438" sldId="1891"/>
            <ac:picMk id="6" creationId="{47711014-2FF9-2D3D-768D-A98F3E1C3E8A}"/>
          </ac:picMkLst>
        </pc:picChg>
      </pc:sldChg>
      <pc:sldChg chg="addSp delSp modSp add mod">
        <pc:chgData name="Yoel Kortick" userId="167978f5-7f40-4909-85d5-d4149554ad4e" providerId="ADAL" clId="{22F8B047-FA3B-4733-ADAA-D695084BB32D}" dt="2024-01-25T08:36:58.394" v="1787" actId="20577"/>
        <pc:sldMkLst>
          <pc:docMk/>
          <pc:sldMk cId="1446732258" sldId="1892"/>
        </pc:sldMkLst>
        <pc:spChg chg="mod">
          <ac:chgData name="Yoel Kortick" userId="167978f5-7f40-4909-85d5-d4149554ad4e" providerId="ADAL" clId="{22F8B047-FA3B-4733-ADAA-D695084BB32D}" dt="2024-01-25T08:36:58.394" v="1787" actId="20577"/>
          <ac:spMkLst>
            <pc:docMk/>
            <pc:sldMk cId="1446732258" sldId="1892"/>
            <ac:spMk id="3" creationId="{4FC18B40-6547-41EC-8A0E-1C8F40E0A42F}"/>
          </ac:spMkLst>
        </pc:spChg>
        <pc:spChg chg="mod">
          <ac:chgData name="Yoel Kortick" userId="167978f5-7f40-4909-85d5-d4149554ad4e" providerId="ADAL" clId="{22F8B047-FA3B-4733-ADAA-D695084BB32D}" dt="2024-01-25T08:22:26.169" v="1145" actId="6549"/>
          <ac:spMkLst>
            <pc:docMk/>
            <pc:sldMk cId="1446732258" sldId="1892"/>
            <ac:spMk id="4" creationId="{2490F34D-A7E2-4EA9-8B1A-78371A1F1CD1}"/>
          </ac:spMkLst>
        </pc:spChg>
        <pc:spChg chg="add mod">
          <ac:chgData name="Yoel Kortick" userId="167978f5-7f40-4909-85d5-d4149554ad4e" providerId="ADAL" clId="{22F8B047-FA3B-4733-ADAA-D695084BB32D}" dt="2024-01-25T08:30:23.049" v="1517" actId="1035"/>
          <ac:spMkLst>
            <pc:docMk/>
            <pc:sldMk cId="1446732258" sldId="1892"/>
            <ac:spMk id="7" creationId="{DD2A7FE5-2A1A-F685-B864-E4EAD553E831}"/>
          </ac:spMkLst>
        </pc:spChg>
        <pc:spChg chg="add mod">
          <ac:chgData name="Yoel Kortick" userId="167978f5-7f40-4909-85d5-d4149554ad4e" providerId="ADAL" clId="{22F8B047-FA3B-4733-ADAA-D695084BB32D}" dt="2024-01-25T08:30:31.314" v="1528" actId="1037"/>
          <ac:spMkLst>
            <pc:docMk/>
            <pc:sldMk cId="1446732258" sldId="1892"/>
            <ac:spMk id="8" creationId="{D89B5A1B-6876-2444-B8FB-2B6CAF8B7B7E}"/>
          </ac:spMkLst>
        </pc:spChg>
        <pc:spChg chg="add mod">
          <ac:chgData name="Yoel Kortick" userId="167978f5-7f40-4909-85d5-d4149554ad4e" providerId="ADAL" clId="{22F8B047-FA3B-4733-ADAA-D695084BB32D}" dt="2024-01-25T08:30:28.391" v="1523" actId="1037"/>
          <ac:spMkLst>
            <pc:docMk/>
            <pc:sldMk cId="1446732258" sldId="1892"/>
            <ac:spMk id="9" creationId="{F847E7ED-E129-2E78-6118-AB8026F5381B}"/>
          </ac:spMkLst>
        </pc:spChg>
        <pc:spChg chg="add">
          <ac:chgData name="Yoel Kortick" userId="167978f5-7f40-4909-85d5-d4149554ad4e" providerId="ADAL" clId="{22F8B047-FA3B-4733-ADAA-D695084BB32D}" dt="2024-01-25T08:23:20.898" v="1209" actId="11529"/>
          <ac:spMkLst>
            <pc:docMk/>
            <pc:sldMk cId="1446732258" sldId="1892"/>
            <ac:spMk id="10" creationId="{B79B4780-C2AC-6712-E26B-2CBCEC7AF66B}"/>
          </ac:spMkLst>
        </pc:spChg>
        <pc:picChg chg="add del mod">
          <ac:chgData name="Yoel Kortick" userId="167978f5-7f40-4909-85d5-d4149554ad4e" providerId="ADAL" clId="{22F8B047-FA3B-4733-ADAA-D695084BB32D}" dt="2024-01-25T08:30:00.449" v="1492" actId="478"/>
          <ac:picMkLst>
            <pc:docMk/>
            <pc:sldMk cId="1446732258" sldId="1892"/>
            <ac:picMk id="5" creationId="{42043B2A-4ED0-68D2-CC66-6FF60A31BF3C}"/>
          </ac:picMkLst>
        </pc:picChg>
        <pc:picChg chg="del">
          <ac:chgData name="Yoel Kortick" userId="167978f5-7f40-4909-85d5-d4149554ad4e" providerId="ADAL" clId="{22F8B047-FA3B-4733-ADAA-D695084BB32D}" dt="2024-01-25T08:22:14.145" v="1118" actId="478"/>
          <ac:picMkLst>
            <pc:docMk/>
            <pc:sldMk cId="1446732258" sldId="1892"/>
            <ac:picMk id="6" creationId="{47711014-2FF9-2D3D-768D-A98F3E1C3E8A}"/>
          </ac:picMkLst>
        </pc:picChg>
        <pc:picChg chg="add mod ord">
          <ac:chgData name="Yoel Kortick" userId="167978f5-7f40-4909-85d5-d4149554ad4e" providerId="ADAL" clId="{22F8B047-FA3B-4733-ADAA-D695084BB32D}" dt="2024-01-25T08:30:34.603" v="1529" actId="208"/>
          <ac:picMkLst>
            <pc:docMk/>
            <pc:sldMk cId="1446732258" sldId="1892"/>
            <ac:picMk id="12" creationId="{199117A1-82A6-9E22-FCD3-A906070F6953}"/>
          </ac:picMkLst>
        </pc:picChg>
      </pc:sldChg>
      <pc:sldChg chg="addSp delSp modSp add mod">
        <pc:chgData name="Yoel Kortick" userId="167978f5-7f40-4909-85d5-d4149554ad4e" providerId="ADAL" clId="{22F8B047-FA3B-4733-ADAA-D695084BB32D}" dt="2024-01-25T13:05:43.693" v="2551"/>
        <pc:sldMkLst>
          <pc:docMk/>
          <pc:sldMk cId="1427278018" sldId="1893"/>
        </pc:sldMkLst>
        <pc:spChg chg="del">
          <ac:chgData name="Yoel Kortick" userId="167978f5-7f40-4909-85d5-d4149554ad4e" providerId="ADAL" clId="{22F8B047-FA3B-4733-ADAA-D695084BB32D}" dt="2024-01-25T08:37:51.358" v="1802" actId="478"/>
          <ac:spMkLst>
            <pc:docMk/>
            <pc:sldMk cId="1427278018" sldId="1893"/>
            <ac:spMk id="3" creationId="{4FC18B40-6547-41EC-8A0E-1C8F40E0A42F}"/>
          </ac:spMkLst>
        </pc:spChg>
        <pc:spChg chg="mod">
          <ac:chgData name="Yoel Kortick" userId="167978f5-7f40-4909-85d5-d4149554ad4e" providerId="ADAL" clId="{22F8B047-FA3B-4733-ADAA-D695084BB32D}" dt="2024-01-25T13:05:43.693" v="2551"/>
          <ac:spMkLst>
            <pc:docMk/>
            <pc:sldMk cId="1427278018" sldId="1893"/>
            <ac:spMk id="4" creationId="{2490F34D-A7E2-4EA9-8B1A-78371A1F1CD1}"/>
          </ac:spMkLst>
        </pc:spChg>
        <pc:spChg chg="del">
          <ac:chgData name="Yoel Kortick" userId="167978f5-7f40-4909-85d5-d4149554ad4e" providerId="ADAL" clId="{22F8B047-FA3B-4733-ADAA-D695084BB32D}" dt="2024-01-25T08:23:58.675" v="1217" actId="478"/>
          <ac:spMkLst>
            <pc:docMk/>
            <pc:sldMk cId="1427278018" sldId="1893"/>
            <ac:spMk id="7" creationId="{DD2A7FE5-2A1A-F685-B864-E4EAD553E831}"/>
          </ac:spMkLst>
        </pc:spChg>
        <pc:spChg chg="mod">
          <ac:chgData name="Yoel Kortick" userId="167978f5-7f40-4909-85d5-d4149554ad4e" providerId="ADAL" clId="{22F8B047-FA3B-4733-ADAA-D695084BB32D}" dt="2024-01-25T08:24:04.100" v="1219" actId="14100"/>
          <ac:spMkLst>
            <pc:docMk/>
            <pc:sldMk cId="1427278018" sldId="1893"/>
            <ac:spMk id="8" creationId="{D89B5A1B-6876-2444-B8FB-2B6CAF8B7B7E}"/>
          </ac:spMkLst>
        </pc:spChg>
        <pc:spChg chg="mod">
          <ac:chgData name="Yoel Kortick" userId="167978f5-7f40-4909-85d5-d4149554ad4e" providerId="ADAL" clId="{22F8B047-FA3B-4733-ADAA-D695084BB32D}" dt="2024-01-25T08:23:55.365" v="1216" actId="14100"/>
          <ac:spMkLst>
            <pc:docMk/>
            <pc:sldMk cId="1427278018" sldId="1893"/>
            <ac:spMk id="9" creationId="{F847E7ED-E129-2E78-6118-AB8026F5381B}"/>
          </ac:spMkLst>
        </pc:spChg>
        <pc:spChg chg="add mod">
          <ac:chgData name="Yoel Kortick" userId="167978f5-7f40-4909-85d5-d4149554ad4e" providerId="ADAL" clId="{22F8B047-FA3B-4733-ADAA-D695084BB32D}" dt="2024-01-25T13:05:43.693" v="2551"/>
          <ac:spMkLst>
            <pc:docMk/>
            <pc:sldMk cId="1427278018" sldId="1893"/>
            <ac:spMk id="10" creationId="{8950DC94-E6C0-5C9F-3350-978EEBC4668E}"/>
          </ac:spMkLst>
        </pc:spChg>
        <pc:spChg chg="add del mod">
          <ac:chgData name="Yoel Kortick" userId="167978f5-7f40-4909-85d5-d4149554ad4e" providerId="ADAL" clId="{22F8B047-FA3B-4733-ADAA-D695084BB32D}" dt="2024-01-25T08:37:52.893" v="1803" actId="478"/>
          <ac:spMkLst>
            <pc:docMk/>
            <pc:sldMk cId="1427278018" sldId="1893"/>
            <ac:spMk id="14" creationId="{A9D5CCC0-928C-95F7-817F-D9146C5370B1}"/>
          </ac:spMkLst>
        </pc:spChg>
        <pc:spChg chg="add mod">
          <ac:chgData name="Yoel Kortick" userId="167978f5-7f40-4909-85d5-d4149554ad4e" providerId="ADAL" clId="{22F8B047-FA3B-4733-ADAA-D695084BB32D}" dt="2024-01-25T08:37:54.032" v="1804"/>
          <ac:spMkLst>
            <pc:docMk/>
            <pc:sldMk cId="1427278018" sldId="1893"/>
            <ac:spMk id="15" creationId="{948B3541-182F-B6BA-530A-3F91B81B47A4}"/>
          </ac:spMkLst>
        </pc:spChg>
        <pc:picChg chg="del">
          <ac:chgData name="Yoel Kortick" userId="167978f5-7f40-4909-85d5-d4149554ad4e" providerId="ADAL" clId="{22F8B047-FA3B-4733-ADAA-D695084BB32D}" dt="2024-01-25T08:23:13.084" v="1208" actId="478"/>
          <ac:picMkLst>
            <pc:docMk/>
            <pc:sldMk cId="1427278018" sldId="1893"/>
            <ac:picMk id="5" creationId="{42043B2A-4ED0-68D2-CC66-6FF60A31BF3C}"/>
          </ac:picMkLst>
        </pc:picChg>
        <pc:picChg chg="add mod ord">
          <ac:chgData name="Yoel Kortick" userId="167978f5-7f40-4909-85d5-d4149554ad4e" providerId="ADAL" clId="{22F8B047-FA3B-4733-ADAA-D695084BB32D}" dt="2024-01-25T08:24:06.691" v="1220" actId="208"/>
          <ac:picMkLst>
            <pc:docMk/>
            <pc:sldMk cId="1427278018" sldId="1893"/>
            <ac:picMk id="6" creationId="{396A5920-7F46-EC85-D364-AEFFEAD30E3F}"/>
          </ac:picMkLst>
        </pc:picChg>
        <pc:cxnChg chg="add">
          <ac:chgData name="Yoel Kortick" userId="167978f5-7f40-4909-85d5-d4149554ad4e" providerId="ADAL" clId="{22F8B047-FA3B-4733-ADAA-D695084BB32D}" dt="2024-01-25T08:25:19.218" v="1419" actId="11529"/>
          <ac:cxnSpMkLst>
            <pc:docMk/>
            <pc:sldMk cId="1427278018" sldId="1893"/>
            <ac:cxnSpMk id="12" creationId="{6B5F30D8-BD3B-7AA0-65A5-28FE80B73A8B}"/>
          </ac:cxnSpMkLst>
        </pc:cxnChg>
      </pc:sldChg>
      <pc:sldChg chg="addSp delSp modSp add del mod">
        <pc:chgData name="Yoel Kortick" userId="167978f5-7f40-4909-85d5-d4149554ad4e" providerId="ADAL" clId="{22F8B047-FA3B-4733-ADAA-D695084BB32D}" dt="2024-01-25T08:35:37.742" v="1718" actId="47"/>
        <pc:sldMkLst>
          <pc:docMk/>
          <pc:sldMk cId="3970290761" sldId="1894"/>
        </pc:sldMkLst>
        <pc:spChg chg="mod">
          <ac:chgData name="Yoel Kortick" userId="167978f5-7f40-4909-85d5-d4149554ad4e" providerId="ADAL" clId="{22F8B047-FA3B-4733-ADAA-D695084BB32D}" dt="2024-01-25T08:26:25.429" v="1485" actId="20577"/>
          <ac:spMkLst>
            <pc:docMk/>
            <pc:sldMk cId="3970290761" sldId="1894"/>
            <ac:spMk id="4" creationId="{2490F34D-A7E2-4EA9-8B1A-78371A1F1CD1}"/>
          </ac:spMkLst>
        </pc:spChg>
        <pc:spChg chg="add">
          <ac:chgData name="Yoel Kortick" userId="167978f5-7f40-4909-85d5-d4149554ad4e" providerId="ADAL" clId="{22F8B047-FA3B-4733-ADAA-D695084BB32D}" dt="2024-01-25T08:26:38.772" v="1489" actId="11529"/>
          <ac:spMkLst>
            <pc:docMk/>
            <pc:sldMk cId="3970290761" sldId="1894"/>
            <ac:spMk id="7" creationId="{B2EB26CC-17F3-5156-B21D-B9FE44548166}"/>
          </ac:spMkLst>
        </pc:spChg>
        <pc:spChg chg="del">
          <ac:chgData name="Yoel Kortick" userId="167978f5-7f40-4909-85d5-d4149554ad4e" providerId="ADAL" clId="{22F8B047-FA3B-4733-ADAA-D695084BB32D}" dt="2024-01-25T08:26:29.687" v="1486" actId="478"/>
          <ac:spMkLst>
            <pc:docMk/>
            <pc:sldMk cId="3970290761" sldId="1894"/>
            <ac:spMk id="8" creationId="{D89B5A1B-6876-2444-B8FB-2B6CAF8B7B7E}"/>
          </ac:spMkLst>
        </pc:spChg>
        <pc:spChg chg="del">
          <ac:chgData name="Yoel Kortick" userId="167978f5-7f40-4909-85d5-d4149554ad4e" providerId="ADAL" clId="{22F8B047-FA3B-4733-ADAA-D695084BB32D}" dt="2024-01-25T08:26:29.687" v="1486" actId="478"/>
          <ac:spMkLst>
            <pc:docMk/>
            <pc:sldMk cId="3970290761" sldId="1894"/>
            <ac:spMk id="9" creationId="{F847E7ED-E129-2E78-6118-AB8026F5381B}"/>
          </ac:spMkLst>
        </pc:spChg>
        <pc:spChg chg="del">
          <ac:chgData name="Yoel Kortick" userId="167978f5-7f40-4909-85d5-d4149554ad4e" providerId="ADAL" clId="{22F8B047-FA3B-4733-ADAA-D695084BB32D}" dt="2024-01-25T08:26:29.687" v="1486" actId="478"/>
          <ac:spMkLst>
            <pc:docMk/>
            <pc:sldMk cId="3970290761" sldId="1894"/>
            <ac:spMk id="10" creationId="{8950DC94-E6C0-5C9F-3350-978EEBC4668E}"/>
          </ac:spMkLst>
        </pc:spChg>
        <pc:spChg chg="add">
          <ac:chgData name="Yoel Kortick" userId="167978f5-7f40-4909-85d5-d4149554ad4e" providerId="ADAL" clId="{22F8B047-FA3B-4733-ADAA-D695084BB32D}" dt="2024-01-25T08:26:45.893" v="1490" actId="11529"/>
          <ac:spMkLst>
            <pc:docMk/>
            <pc:sldMk cId="3970290761" sldId="1894"/>
            <ac:spMk id="11" creationId="{82E85306-B8C7-792D-1EB2-9DA78F021E01}"/>
          </ac:spMkLst>
        </pc:spChg>
        <pc:spChg chg="add">
          <ac:chgData name="Yoel Kortick" userId="167978f5-7f40-4909-85d5-d4149554ad4e" providerId="ADAL" clId="{22F8B047-FA3B-4733-ADAA-D695084BB32D}" dt="2024-01-25T08:26:49.408" v="1491" actId="11529"/>
          <ac:spMkLst>
            <pc:docMk/>
            <pc:sldMk cId="3970290761" sldId="1894"/>
            <ac:spMk id="13" creationId="{1493E8D8-19DF-0557-9A28-E379A50A65AB}"/>
          </ac:spMkLst>
        </pc:spChg>
        <pc:picChg chg="add mod">
          <ac:chgData name="Yoel Kortick" userId="167978f5-7f40-4909-85d5-d4149554ad4e" providerId="ADAL" clId="{22F8B047-FA3B-4733-ADAA-D695084BB32D}" dt="2024-01-25T08:26:32.829" v="1488" actId="208"/>
          <ac:picMkLst>
            <pc:docMk/>
            <pc:sldMk cId="3970290761" sldId="1894"/>
            <ac:picMk id="5" creationId="{F0D7719C-A43F-877D-0D04-3D66BBE788D7}"/>
          </ac:picMkLst>
        </pc:picChg>
        <pc:picChg chg="del">
          <ac:chgData name="Yoel Kortick" userId="167978f5-7f40-4909-85d5-d4149554ad4e" providerId="ADAL" clId="{22F8B047-FA3B-4733-ADAA-D695084BB32D}" dt="2024-01-25T08:26:29.687" v="1486" actId="478"/>
          <ac:picMkLst>
            <pc:docMk/>
            <pc:sldMk cId="3970290761" sldId="1894"/>
            <ac:picMk id="6" creationId="{396A5920-7F46-EC85-D364-AEFFEAD30E3F}"/>
          </ac:picMkLst>
        </pc:picChg>
        <pc:cxnChg chg="del">
          <ac:chgData name="Yoel Kortick" userId="167978f5-7f40-4909-85d5-d4149554ad4e" providerId="ADAL" clId="{22F8B047-FA3B-4733-ADAA-D695084BB32D}" dt="2024-01-25T08:26:29.687" v="1486" actId="478"/>
          <ac:cxnSpMkLst>
            <pc:docMk/>
            <pc:sldMk cId="3970290761" sldId="1894"/>
            <ac:cxnSpMk id="12" creationId="{6B5F30D8-BD3B-7AA0-65A5-28FE80B73A8B}"/>
          </ac:cxnSpMkLst>
        </pc:cxnChg>
      </pc:sldChg>
      <pc:sldChg chg="addSp delSp modSp add mod">
        <pc:chgData name="Yoel Kortick" userId="167978f5-7f40-4909-85d5-d4149554ad4e" providerId="ADAL" clId="{22F8B047-FA3B-4733-ADAA-D695084BB32D}" dt="2024-01-25T13:05:43.693" v="2551"/>
        <pc:sldMkLst>
          <pc:docMk/>
          <pc:sldMk cId="2772722890" sldId="1895"/>
        </pc:sldMkLst>
        <pc:spChg chg="del">
          <ac:chgData name="Yoel Kortick" userId="167978f5-7f40-4909-85d5-d4149554ad4e" providerId="ADAL" clId="{22F8B047-FA3B-4733-ADAA-D695084BB32D}" dt="2024-01-25T08:37:58.860" v="1805" actId="478"/>
          <ac:spMkLst>
            <pc:docMk/>
            <pc:sldMk cId="2772722890" sldId="1895"/>
            <ac:spMk id="3" creationId="{4FC18B40-6547-41EC-8A0E-1C8F40E0A42F}"/>
          </ac:spMkLst>
        </pc:spChg>
        <pc:spChg chg="mod">
          <ac:chgData name="Yoel Kortick" userId="167978f5-7f40-4909-85d5-d4149554ad4e" providerId="ADAL" clId="{22F8B047-FA3B-4733-ADAA-D695084BB32D}" dt="2024-01-25T13:05:43.693" v="2551"/>
          <ac:spMkLst>
            <pc:docMk/>
            <pc:sldMk cId="2772722890" sldId="1895"/>
            <ac:spMk id="4" creationId="{2490F34D-A7E2-4EA9-8B1A-78371A1F1CD1}"/>
          </ac:spMkLst>
        </pc:spChg>
        <pc:spChg chg="add del mod">
          <ac:chgData name="Yoel Kortick" userId="167978f5-7f40-4909-85d5-d4149554ad4e" providerId="ADAL" clId="{22F8B047-FA3B-4733-ADAA-D695084BB32D}" dt="2024-01-25T08:38:00.212" v="1806" actId="478"/>
          <ac:spMkLst>
            <pc:docMk/>
            <pc:sldMk cId="2772722890" sldId="1895"/>
            <ac:spMk id="6" creationId="{C4C4D057-E882-28F0-B7ED-C9CC9F6C3AAE}"/>
          </ac:spMkLst>
        </pc:spChg>
        <pc:spChg chg="add mod">
          <ac:chgData name="Yoel Kortick" userId="167978f5-7f40-4909-85d5-d4149554ad4e" providerId="ADAL" clId="{22F8B047-FA3B-4733-ADAA-D695084BB32D}" dt="2024-01-25T08:38:01.393" v="1807"/>
          <ac:spMkLst>
            <pc:docMk/>
            <pc:sldMk cId="2772722890" sldId="1895"/>
            <ac:spMk id="8" creationId="{0622504B-8ADB-86E2-55C9-2FF82393F184}"/>
          </ac:spMkLst>
        </pc:spChg>
      </pc:sldChg>
      <pc:sldChg chg="addSp delSp modSp add mod">
        <pc:chgData name="Yoel Kortick" userId="167978f5-7f40-4909-85d5-d4149554ad4e" providerId="ADAL" clId="{22F8B047-FA3B-4733-ADAA-D695084BB32D}" dt="2024-01-25T08:38:12.196" v="1811" actId="208"/>
        <pc:sldMkLst>
          <pc:docMk/>
          <pc:sldMk cId="2836980689" sldId="1896"/>
        </pc:sldMkLst>
        <pc:spChg chg="del">
          <ac:chgData name="Yoel Kortick" userId="167978f5-7f40-4909-85d5-d4149554ad4e" providerId="ADAL" clId="{22F8B047-FA3B-4733-ADAA-D695084BB32D}" dt="2024-01-25T08:38:05.828" v="1808" actId="478"/>
          <ac:spMkLst>
            <pc:docMk/>
            <pc:sldMk cId="2836980689" sldId="1896"/>
            <ac:spMk id="3" creationId="{4FC18B40-6547-41EC-8A0E-1C8F40E0A42F}"/>
          </ac:spMkLst>
        </pc:spChg>
        <pc:spChg chg="mod">
          <ac:chgData name="Yoel Kortick" userId="167978f5-7f40-4909-85d5-d4149554ad4e" providerId="ADAL" clId="{22F8B047-FA3B-4733-ADAA-D695084BB32D}" dt="2024-01-25T08:35:50.333" v="1726" actId="20577"/>
          <ac:spMkLst>
            <pc:docMk/>
            <pc:sldMk cId="2836980689" sldId="1896"/>
            <ac:spMk id="4" creationId="{2490F34D-A7E2-4EA9-8B1A-78371A1F1CD1}"/>
          </ac:spMkLst>
        </pc:spChg>
        <pc:spChg chg="del">
          <ac:chgData name="Yoel Kortick" userId="167978f5-7f40-4909-85d5-d4149554ad4e" providerId="ADAL" clId="{22F8B047-FA3B-4733-ADAA-D695084BB32D}" dt="2024-01-25T08:31:48.271" v="1579" actId="478"/>
          <ac:spMkLst>
            <pc:docMk/>
            <pc:sldMk cId="2836980689" sldId="1896"/>
            <ac:spMk id="7" creationId="{B2EB26CC-17F3-5156-B21D-B9FE44548166}"/>
          </ac:spMkLst>
        </pc:spChg>
        <pc:spChg chg="add mod">
          <ac:chgData name="Yoel Kortick" userId="167978f5-7f40-4909-85d5-d4149554ad4e" providerId="ADAL" clId="{22F8B047-FA3B-4733-ADAA-D695084BB32D}" dt="2024-01-25T08:36:13.273" v="1757" actId="1037"/>
          <ac:spMkLst>
            <pc:docMk/>
            <pc:sldMk cId="2836980689" sldId="1896"/>
            <ac:spMk id="8" creationId="{8B68A494-AAB1-B603-5D92-1E7DB4F10284}"/>
          </ac:spMkLst>
        </pc:spChg>
        <pc:spChg chg="add mod">
          <ac:chgData name="Yoel Kortick" userId="167978f5-7f40-4909-85d5-d4149554ad4e" providerId="ADAL" clId="{22F8B047-FA3B-4733-ADAA-D695084BB32D}" dt="2024-01-25T08:36:23.127" v="1758" actId="1076"/>
          <ac:spMkLst>
            <pc:docMk/>
            <pc:sldMk cId="2836980689" sldId="1896"/>
            <ac:spMk id="9" creationId="{4562CA91-CC00-9C6B-3F1B-B649FFCC2F70}"/>
          </ac:spMkLst>
        </pc:spChg>
        <pc:spChg chg="del">
          <ac:chgData name="Yoel Kortick" userId="167978f5-7f40-4909-85d5-d4149554ad4e" providerId="ADAL" clId="{22F8B047-FA3B-4733-ADAA-D695084BB32D}" dt="2024-01-25T08:31:48.271" v="1579" actId="478"/>
          <ac:spMkLst>
            <pc:docMk/>
            <pc:sldMk cId="2836980689" sldId="1896"/>
            <ac:spMk id="11" creationId="{82E85306-B8C7-792D-1EB2-9DA78F021E01}"/>
          </ac:spMkLst>
        </pc:spChg>
        <pc:spChg chg="del">
          <ac:chgData name="Yoel Kortick" userId="167978f5-7f40-4909-85d5-d4149554ad4e" providerId="ADAL" clId="{22F8B047-FA3B-4733-ADAA-D695084BB32D}" dt="2024-01-25T08:31:48.271" v="1579" actId="478"/>
          <ac:spMkLst>
            <pc:docMk/>
            <pc:sldMk cId="2836980689" sldId="1896"/>
            <ac:spMk id="13" creationId="{1493E8D8-19DF-0557-9A28-E379A50A65AB}"/>
          </ac:spMkLst>
        </pc:spChg>
        <pc:spChg chg="add mod">
          <ac:chgData name="Yoel Kortick" userId="167978f5-7f40-4909-85d5-d4149554ad4e" providerId="ADAL" clId="{22F8B047-FA3B-4733-ADAA-D695084BB32D}" dt="2024-01-25T08:36:08.073" v="1754" actId="14100"/>
          <ac:spMkLst>
            <pc:docMk/>
            <pc:sldMk cId="2836980689" sldId="1896"/>
            <ac:spMk id="14" creationId="{3F99EBEB-8CF5-7EF0-D296-4FC8184F5C42}"/>
          </ac:spMkLst>
        </pc:spChg>
        <pc:spChg chg="add del mod">
          <ac:chgData name="Yoel Kortick" userId="167978f5-7f40-4909-85d5-d4149554ad4e" providerId="ADAL" clId="{22F8B047-FA3B-4733-ADAA-D695084BB32D}" dt="2024-01-25T08:38:06.664" v="1809" actId="478"/>
          <ac:spMkLst>
            <pc:docMk/>
            <pc:sldMk cId="2836980689" sldId="1896"/>
            <ac:spMk id="16" creationId="{B25025EB-22E6-B8C8-9F04-D8792A8376C7}"/>
          </ac:spMkLst>
        </pc:spChg>
        <pc:spChg chg="add mod">
          <ac:chgData name="Yoel Kortick" userId="167978f5-7f40-4909-85d5-d4149554ad4e" providerId="ADAL" clId="{22F8B047-FA3B-4733-ADAA-D695084BB32D}" dt="2024-01-25T08:38:07.799" v="1810"/>
          <ac:spMkLst>
            <pc:docMk/>
            <pc:sldMk cId="2836980689" sldId="1896"/>
            <ac:spMk id="17" creationId="{63F6EEC7-185B-9A09-DDCD-1B159F2A5FE1}"/>
          </ac:spMkLst>
        </pc:spChg>
        <pc:picChg chg="del">
          <ac:chgData name="Yoel Kortick" userId="167978f5-7f40-4909-85d5-d4149554ad4e" providerId="ADAL" clId="{22F8B047-FA3B-4733-ADAA-D695084BB32D}" dt="2024-01-25T08:31:48.271" v="1579" actId="478"/>
          <ac:picMkLst>
            <pc:docMk/>
            <pc:sldMk cId="2836980689" sldId="1896"/>
            <ac:picMk id="5" creationId="{F0D7719C-A43F-877D-0D04-3D66BBE788D7}"/>
          </ac:picMkLst>
        </pc:picChg>
        <pc:picChg chg="add del mod">
          <ac:chgData name="Yoel Kortick" userId="167978f5-7f40-4909-85d5-d4149554ad4e" providerId="ADAL" clId="{22F8B047-FA3B-4733-ADAA-D695084BB32D}" dt="2024-01-25T08:35:52.554" v="1727" actId="478"/>
          <ac:picMkLst>
            <pc:docMk/>
            <pc:sldMk cId="2836980689" sldId="1896"/>
            <ac:picMk id="6" creationId="{752FEB66-0201-F780-9250-0BB91400543A}"/>
          </ac:picMkLst>
        </pc:picChg>
        <pc:picChg chg="add mod ord">
          <ac:chgData name="Yoel Kortick" userId="167978f5-7f40-4909-85d5-d4149554ad4e" providerId="ADAL" clId="{22F8B047-FA3B-4733-ADAA-D695084BB32D}" dt="2024-01-25T08:38:12.196" v="1811" actId="208"/>
          <ac:picMkLst>
            <pc:docMk/>
            <pc:sldMk cId="2836980689" sldId="1896"/>
            <ac:picMk id="12" creationId="{E7E7F720-D204-E581-A14C-534906F2BADB}"/>
          </ac:picMkLst>
        </pc:picChg>
      </pc:sldChg>
      <pc:sldChg chg="addSp delSp modSp add mod">
        <pc:chgData name="Yoel Kortick" userId="167978f5-7f40-4909-85d5-d4149554ad4e" providerId="ADAL" clId="{22F8B047-FA3B-4733-ADAA-D695084BB32D}" dt="2024-01-25T08:38:27.038" v="1817"/>
        <pc:sldMkLst>
          <pc:docMk/>
          <pc:sldMk cId="90481524" sldId="1897"/>
        </pc:sldMkLst>
        <pc:spChg chg="del">
          <ac:chgData name="Yoel Kortick" userId="167978f5-7f40-4909-85d5-d4149554ad4e" providerId="ADAL" clId="{22F8B047-FA3B-4733-ADAA-D695084BB32D}" dt="2024-01-25T08:38:24.116" v="1815" actId="478"/>
          <ac:spMkLst>
            <pc:docMk/>
            <pc:sldMk cId="90481524" sldId="1897"/>
            <ac:spMk id="3" creationId="{4FC18B40-6547-41EC-8A0E-1C8F40E0A42F}"/>
          </ac:spMkLst>
        </pc:spChg>
        <pc:spChg chg="mod">
          <ac:chgData name="Yoel Kortick" userId="167978f5-7f40-4909-85d5-d4149554ad4e" providerId="ADAL" clId="{22F8B047-FA3B-4733-ADAA-D695084BB32D}" dt="2024-01-25T08:32:45.322" v="1636" actId="313"/>
          <ac:spMkLst>
            <pc:docMk/>
            <pc:sldMk cId="90481524" sldId="1897"/>
            <ac:spMk id="4" creationId="{2490F34D-A7E2-4EA9-8B1A-78371A1F1CD1}"/>
          </ac:spMkLst>
        </pc:spChg>
        <pc:spChg chg="mod">
          <ac:chgData name="Yoel Kortick" userId="167978f5-7f40-4909-85d5-d4149554ad4e" providerId="ADAL" clId="{22F8B047-FA3B-4733-ADAA-D695084BB32D}" dt="2024-01-25T08:33:09.290" v="1644" actId="14100"/>
          <ac:spMkLst>
            <pc:docMk/>
            <pc:sldMk cId="90481524" sldId="1897"/>
            <ac:spMk id="8" creationId="{8B68A494-AAB1-B603-5D92-1E7DB4F10284}"/>
          </ac:spMkLst>
        </pc:spChg>
        <pc:spChg chg="mod">
          <ac:chgData name="Yoel Kortick" userId="167978f5-7f40-4909-85d5-d4149554ad4e" providerId="ADAL" clId="{22F8B047-FA3B-4733-ADAA-D695084BB32D}" dt="2024-01-25T08:33:17.919" v="1646" actId="14100"/>
          <ac:spMkLst>
            <pc:docMk/>
            <pc:sldMk cId="90481524" sldId="1897"/>
            <ac:spMk id="9" creationId="{4562CA91-CC00-9C6B-3F1B-B649FFCC2F70}"/>
          </ac:spMkLst>
        </pc:spChg>
        <pc:spChg chg="add del mod">
          <ac:chgData name="Yoel Kortick" userId="167978f5-7f40-4909-85d5-d4149554ad4e" providerId="ADAL" clId="{22F8B047-FA3B-4733-ADAA-D695084BB32D}" dt="2024-01-25T08:38:25.289" v="1816" actId="478"/>
          <ac:spMkLst>
            <pc:docMk/>
            <pc:sldMk cId="90481524" sldId="1897"/>
            <ac:spMk id="10" creationId="{B160B6BF-27EC-C13A-1FD6-D4B5AB95E946}"/>
          </ac:spMkLst>
        </pc:spChg>
        <pc:spChg chg="add mod">
          <ac:chgData name="Yoel Kortick" userId="167978f5-7f40-4909-85d5-d4149554ad4e" providerId="ADAL" clId="{22F8B047-FA3B-4733-ADAA-D695084BB32D}" dt="2024-01-25T08:38:27.038" v="1817"/>
          <ac:spMkLst>
            <pc:docMk/>
            <pc:sldMk cId="90481524" sldId="1897"/>
            <ac:spMk id="11" creationId="{4B89BDFF-5DAA-7995-7A14-9710A20AAB10}"/>
          </ac:spMkLst>
        </pc:spChg>
        <pc:picChg chg="add mod ord">
          <ac:chgData name="Yoel Kortick" userId="167978f5-7f40-4909-85d5-d4149554ad4e" providerId="ADAL" clId="{22F8B047-FA3B-4733-ADAA-D695084BB32D}" dt="2024-01-25T08:33:19.691" v="1647" actId="208"/>
          <ac:picMkLst>
            <pc:docMk/>
            <pc:sldMk cId="90481524" sldId="1897"/>
            <ac:picMk id="5" creationId="{B359094F-3F1C-005F-2853-B3D9D869BC00}"/>
          </ac:picMkLst>
        </pc:picChg>
        <pc:picChg chg="del">
          <ac:chgData name="Yoel Kortick" userId="167978f5-7f40-4909-85d5-d4149554ad4e" providerId="ADAL" clId="{22F8B047-FA3B-4733-ADAA-D695084BB32D}" dt="2024-01-25T08:32:46.496" v="1637" actId="478"/>
          <ac:picMkLst>
            <pc:docMk/>
            <pc:sldMk cId="90481524" sldId="1897"/>
            <ac:picMk id="6" creationId="{752FEB66-0201-F780-9250-0BB91400543A}"/>
          </ac:picMkLst>
        </pc:picChg>
      </pc:sldChg>
      <pc:sldChg chg="addSp delSp modSp add mod">
        <pc:chgData name="Yoel Kortick" userId="167978f5-7f40-4909-85d5-d4149554ad4e" providerId="ADAL" clId="{22F8B047-FA3B-4733-ADAA-D695084BB32D}" dt="2024-01-25T08:38:35.507" v="1820"/>
        <pc:sldMkLst>
          <pc:docMk/>
          <pc:sldMk cId="954345590" sldId="1898"/>
        </pc:sldMkLst>
        <pc:spChg chg="del">
          <ac:chgData name="Yoel Kortick" userId="167978f5-7f40-4909-85d5-d4149554ad4e" providerId="ADAL" clId="{22F8B047-FA3B-4733-ADAA-D695084BB32D}" dt="2024-01-25T08:38:32.523" v="1818" actId="478"/>
          <ac:spMkLst>
            <pc:docMk/>
            <pc:sldMk cId="954345590" sldId="1898"/>
            <ac:spMk id="3" creationId="{4FC18B40-6547-41EC-8A0E-1C8F40E0A42F}"/>
          </ac:spMkLst>
        </pc:spChg>
        <pc:spChg chg="del">
          <ac:chgData name="Yoel Kortick" userId="167978f5-7f40-4909-85d5-d4149554ad4e" providerId="ADAL" clId="{22F8B047-FA3B-4733-ADAA-D695084BB32D}" dt="2024-01-25T08:33:52.123" v="1657" actId="478"/>
          <ac:spMkLst>
            <pc:docMk/>
            <pc:sldMk cId="954345590" sldId="1898"/>
            <ac:spMk id="8" creationId="{8B68A494-AAB1-B603-5D92-1E7DB4F10284}"/>
          </ac:spMkLst>
        </pc:spChg>
        <pc:spChg chg="mod">
          <ac:chgData name="Yoel Kortick" userId="167978f5-7f40-4909-85d5-d4149554ad4e" providerId="ADAL" clId="{22F8B047-FA3B-4733-ADAA-D695084BB32D}" dt="2024-01-25T08:33:49.689" v="1656" actId="1076"/>
          <ac:spMkLst>
            <pc:docMk/>
            <pc:sldMk cId="954345590" sldId="1898"/>
            <ac:spMk id="9" creationId="{4562CA91-CC00-9C6B-3F1B-B649FFCC2F70}"/>
          </ac:spMkLst>
        </pc:spChg>
        <pc:spChg chg="add del mod">
          <ac:chgData name="Yoel Kortick" userId="167978f5-7f40-4909-85d5-d4149554ad4e" providerId="ADAL" clId="{22F8B047-FA3B-4733-ADAA-D695084BB32D}" dt="2024-01-25T08:38:33.625" v="1819" actId="478"/>
          <ac:spMkLst>
            <pc:docMk/>
            <pc:sldMk cId="954345590" sldId="1898"/>
            <ac:spMk id="10" creationId="{8A1C13E9-256C-69A8-D2FC-42B8CA85D875}"/>
          </ac:spMkLst>
        </pc:spChg>
        <pc:spChg chg="add mod">
          <ac:chgData name="Yoel Kortick" userId="167978f5-7f40-4909-85d5-d4149554ad4e" providerId="ADAL" clId="{22F8B047-FA3B-4733-ADAA-D695084BB32D}" dt="2024-01-25T08:38:35.507" v="1820"/>
          <ac:spMkLst>
            <pc:docMk/>
            <pc:sldMk cId="954345590" sldId="1898"/>
            <ac:spMk id="11" creationId="{39A563CE-A277-04E1-2481-B22C92B7FF3F}"/>
          </ac:spMkLst>
        </pc:spChg>
        <pc:picChg chg="del">
          <ac:chgData name="Yoel Kortick" userId="167978f5-7f40-4909-85d5-d4149554ad4e" providerId="ADAL" clId="{22F8B047-FA3B-4733-ADAA-D695084BB32D}" dt="2024-01-25T08:33:39.561" v="1649" actId="478"/>
          <ac:picMkLst>
            <pc:docMk/>
            <pc:sldMk cId="954345590" sldId="1898"/>
            <ac:picMk id="5" creationId="{B359094F-3F1C-005F-2853-B3D9D869BC00}"/>
          </ac:picMkLst>
        </pc:picChg>
        <pc:picChg chg="add mod ord">
          <ac:chgData name="Yoel Kortick" userId="167978f5-7f40-4909-85d5-d4149554ad4e" providerId="ADAL" clId="{22F8B047-FA3B-4733-ADAA-D695084BB32D}" dt="2024-01-25T08:33:53.943" v="1658" actId="208"/>
          <ac:picMkLst>
            <pc:docMk/>
            <pc:sldMk cId="954345590" sldId="1898"/>
            <ac:picMk id="6" creationId="{451059FE-F702-8FB1-D83F-6BAB32EC7BBD}"/>
          </ac:picMkLst>
        </pc:picChg>
      </pc:sldChg>
      <pc:sldChg chg="addSp delSp modSp add mod">
        <pc:chgData name="Yoel Kortick" userId="167978f5-7f40-4909-85d5-d4149554ad4e" providerId="ADAL" clId="{22F8B047-FA3B-4733-ADAA-D695084BB32D}" dt="2024-01-25T13:05:43.693" v="2551"/>
        <pc:sldMkLst>
          <pc:docMk/>
          <pc:sldMk cId="123327540" sldId="1899"/>
        </pc:sldMkLst>
        <pc:spChg chg="add">
          <ac:chgData name="Yoel Kortick" userId="167978f5-7f40-4909-85d5-d4149554ad4e" providerId="ADAL" clId="{22F8B047-FA3B-4733-ADAA-D695084BB32D}" dt="2024-01-25T13:03:30.417" v="2465" actId="11529"/>
          <ac:spMkLst>
            <pc:docMk/>
            <pc:sldMk cId="123327540" sldId="1899"/>
            <ac:spMk id="2" creationId="{FF30F362-E9CE-FF53-4B84-F3276BCFFA21}"/>
          </ac:spMkLst>
        </pc:spChg>
        <pc:spChg chg="del">
          <ac:chgData name="Yoel Kortick" userId="167978f5-7f40-4909-85d5-d4149554ad4e" providerId="ADAL" clId="{22F8B047-FA3B-4733-ADAA-D695084BB32D}" dt="2024-01-25T08:38:41.720" v="1821" actId="478"/>
          <ac:spMkLst>
            <pc:docMk/>
            <pc:sldMk cId="123327540" sldId="1899"/>
            <ac:spMk id="3" creationId="{4FC18B40-6547-41EC-8A0E-1C8F40E0A42F}"/>
          </ac:spMkLst>
        </pc:spChg>
        <pc:spChg chg="add">
          <ac:chgData name="Yoel Kortick" userId="167978f5-7f40-4909-85d5-d4149554ad4e" providerId="ADAL" clId="{22F8B047-FA3B-4733-ADAA-D695084BB32D}" dt="2024-01-25T13:03:39.921" v="2466" actId="11529"/>
          <ac:spMkLst>
            <pc:docMk/>
            <pc:sldMk cId="123327540" sldId="1899"/>
            <ac:spMk id="3" creationId="{EB3D8BFE-383A-2ACC-8594-9335E5061BA3}"/>
          </ac:spMkLst>
        </pc:spChg>
        <pc:spChg chg="mod">
          <ac:chgData name="Yoel Kortick" userId="167978f5-7f40-4909-85d5-d4149554ad4e" providerId="ADAL" clId="{22F8B047-FA3B-4733-ADAA-D695084BB32D}" dt="2024-01-25T13:05:43.693" v="2551"/>
          <ac:spMkLst>
            <pc:docMk/>
            <pc:sldMk cId="123327540" sldId="1899"/>
            <ac:spMk id="4" creationId="{2490F34D-A7E2-4EA9-8B1A-78371A1F1CD1}"/>
          </ac:spMkLst>
        </pc:spChg>
        <pc:spChg chg="add del mod">
          <ac:chgData name="Yoel Kortick" userId="167978f5-7f40-4909-85d5-d4149554ad4e" providerId="ADAL" clId="{22F8B047-FA3B-4733-ADAA-D695084BB32D}" dt="2024-01-25T08:38:42.822" v="1822" actId="478"/>
          <ac:spMkLst>
            <pc:docMk/>
            <pc:sldMk cId="123327540" sldId="1899"/>
            <ac:spMk id="8" creationId="{95B6E342-95C5-D652-F32B-A6D0AF923642}"/>
          </ac:spMkLst>
        </pc:spChg>
        <pc:spChg chg="mod">
          <ac:chgData name="Yoel Kortick" userId="167978f5-7f40-4909-85d5-d4149554ad4e" providerId="ADAL" clId="{22F8B047-FA3B-4733-ADAA-D695084BB32D}" dt="2024-01-25T08:34:42.341" v="1716" actId="14100"/>
          <ac:spMkLst>
            <pc:docMk/>
            <pc:sldMk cId="123327540" sldId="1899"/>
            <ac:spMk id="9" creationId="{4562CA91-CC00-9C6B-3F1B-B649FFCC2F70}"/>
          </ac:spMkLst>
        </pc:spChg>
        <pc:spChg chg="add mod">
          <ac:chgData name="Yoel Kortick" userId="167978f5-7f40-4909-85d5-d4149554ad4e" providerId="ADAL" clId="{22F8B047-FA3B-4733-ADAA-D695084BB32D}" dt="2024-01-25T08:38:44.180" v="1823"/>
          <ac:spMkLst>
            <pc:docMk/>
            <pc:sldMk cId="123327540" sldId="1899"/>
            <ac:spMk id="10" creationId="{924FF513-2803-867A-597E-8D99B21AD40E}"/>
          </ac:spMkLst>
        </pc:spChg>
        <pc:picChg chg="add mod ord">
          <ac:chgData name="Yoel Kortick" userId="167978f5-7f40-4909-85d5-d4149554ad4e" providerId="ADAL" clId="{22F8B047-FA3B-4733-ADAA-D695084BB32D}" dt="2024-01-25T08:35:21.040" v="1717" actId="208"/>
          <ac:picMkLst>
            <pc:docMk/>
            <pc:sldMk cId="123327540" sldId="1899"/>
            <ac:picMk id="5" creationId="{86D53C9F-870B-A901-1F5A-C0A28F4AEAAF}"/>
          </ac:picMkLst>
        </pc:picChg>
        <pc:picChg chg="del">
          <ac:chgData name="Yoel Kortick" userId="167978f5-7f40-4909-85d5-d4149554ad4e" providerId="ADAL" clId="{22F8B047-FA3B-4733-ADAA-D695084BB32D}" dt="2024-01-25T08:34:33.196" v="1709" actId="478"/>
          <ac:picMkLst>
            <pc:docMk/>
            <pc:sldMk cId="123327540" sldId="1899"/>
            <ac:picMk id="6" creationId="{451059FE-F702-8FB1-D83F-6BAB32EC7BBD}"/>
          </ac:picMkLst>
        </pc:picChg>
      </pc:sldChg>
      <pc:sldChg chg="addSp delSp modSp add mod">
        <pc:chgData name="Yoel Kortick" userId="167978f5-7f40-4909-85d5-d4149554ad4e" providerId="ADAL" clId="{22F8B047-FA3B-4733-ADAA-D695084BB32D}" dt="2024-01-25T08:38:18.768" v="1814"/>
        <pc:sldMkLst>
          <pc:docMk/>
          <pc:sldMk cId="3739449513" sldId="1900"/>
        </pc:sldMkLst>
        <pc:spChg chg="del">
          <ac:chgData name="Yoel Kortick" userId="167978f5-7f40-4909-85d5-d4149554ad4e" providerId="ADAL" clId="{22F8B047-FA3B-4733-ADAA-D695084BB32D}" dt="2024-01-25T08:38:16.362" v="1812" actId="478"/>
          <ac:spMkLst>
            <pc:docMk/>
            <pc:sldMk cId="3739449513" sldId="1900"/>
            <ac:spMk id="3" creationId="{4FC18B40-6547-41EC-8A0E-1C8F40E0A42F}"/>
          </ac:spMkLst>
        </pc:spChg>
        <pc:spChg chg="add del mod">
          <ac:chgData name="Yoel Kortick" userId="167978f5-7f40-4909-85d5-d4149554ad4e" providerId="ADAL" clId="{22F8B047-FA3B-4733-ADAA-D695084BB32D}" dt="2024-01-25T08:38:17.686" v="1813" actId="478"/>
          <ac:spMkLst>
            <pc:docMk/>
            <pc:sldMk cId="3739449513" sldId="1900"/>
            <ac:spMk id="5" creationId="{14995D7C-5D44-7E80-C6EB-EF8B7CBE02D2}"/>
          </ac:spMkLst>
        </pc:spChg>
        <pc:spChg chg="add mod">
          <ac:chgData name="Yoel Kortick" userId="167978f5-7f40-4909-85d5-d4149554ad4e" providerId="ADAL" clId="{22F8B047-FA3B-4733-ADAA-D695084BB32D}" dt="2024-01-25T08:38:18.768" v="1814"/>
          <ac:spMkLst>
            <pc:docMk/>
            <pc:sldMk cId="3739449513" sldId="1900"/>
            <ac:spMk id="7" creationId="{5EB29909-FF72-D329-3812-5CDCBDA23395}"/>
          </ac:spMkLst>
        </pc:spChg>
      </pc:sldChg>
      <pc:sldChg chg="addSp delSp modSp add mod">
        <pc:chgData name="Yoel Kortick" userId="167978f5-7f40-4909-85d5-d4149554ad4e" providerId="ADAL" clId="{22F8B047-FA3B-4733-ADAA-D695084BB32D}" dt="2024-01-25T13:04:53.102" v="2546" actId="14100"/>
        <pc:sldMkLst>
          <pc:docMk/>
          <pc:sldMk cId="1935837186" sldId="1901"/>
        </pc:sldMkLst>
        <pc:spChg chg="add mod">
          <ac:chgData name="Yoel Kortick" userId="167978f5-7f40-4909-85d5-d4149554ad4e" providerId="ADAL" clId="{22F8B047-FA3B-4733-ADAA-D695084BB32D}" dt="2024-01-25T12:35:16.165" v="2037" actId="1036"/>
          <ac:spMkLst>
            <pc:docMk/>
            <pc:sldMk cId="1935837186" sldId="1901"/>
            <ac:spMk id="4" creationId="{EADB72E8-62A6-1A89-06A2-4E4E261143D6}"/>
          </ac:spMkLst>
        </pc:spChg>
        <pc:spChg chg="add mod">
          <ac:chgData name="Yoel Kortick" userId="167978f5-7f40-4909-85d5-d4149554ad4e" providerId="ADAL" clId="{22F8B047-FA3B-4733-ADAA-D695084BB32D}" dt="2024-01-25T12:47:27.448" v="2301" actId="1037"/>
          <ac:spMkLst>
            <pc:docMk/>
            <pc:sldMk cId="1935837186" sldId="1901"/>
            <ac:spMk id="5" creationId="{4B5E68FB-A27F-95C0-E3D3-5BA25A659DC8}"/>
          </ac:spMkLst>
        </pc:spChg>
        <pc:spChg chg="mod">
          <ac:chgData name="Yoel Kortick" userId="167978f5-7f40-4909-85d5-d4149554ad4e" providerId="ADAL" clId="{22F8B047-FA3B-4733-ADAA-D695084BB32D}" dt="2024-01-25T12:35:58.149" v="2042"/>
          <ac:spMkLst>
            <pc:docMk/>
            <pc:sldMk cId="1935837186" sldId="1901"/>
            <ac:spMk id="8" creationId="{CECFF74B-A643-7CDB-6C89-8A402E9007C3}"/>
          </ac:spMkLst>
        </pc:spChg>
        <pc:spChg chg="mod">
          <ac:chgData name="Yoel Kortick" userId="167978f5-7f40-4909-85d5-d4149554ad4e" providerId="ADAL" clId="{22F8B047-FA3B-4733-ADAA-D695084BB32D}" dt="2024-01-25T12:35:16.165" v="2037" actId="1036"/>
          <ac:spMkLst>
            <pc:docMk/>
            <pc:sldMk cId="1935837186" sldId="1901"/>
            <ac:spMk id="9" creationId="{4E5BE161-317C-FE48-C574-05AE0F3C7067}"/>
          </ac:spMkLst>
        </pc:spChg>
        <pc:spChg chg="mod">
          <ac:chgData name="Yoel Kortick" userId="167978f5-7f40-4909-85d5-d4149554ad4e" providerId="ADAL" clId="{22F8B047-FA3B-4733-ADAA-D695084BB32D}" dt="2024-01-25T12:35:16.165" v="2037" actId="1036"/>
          <ac:spMkLst>
            <pc:docMk/>
            <pc:sldMk cId="1935837186" sldId="1901"/>
            <ac:spMk id="10" creationId="{88FE8934-FA82-4138-0A68-E3168C719C10}"/>
          </ac:spMkLst>
        </pc:spChg>
        <pc:spChg chg="mod">
          <ac:chgData name="Yoel Kortick" userId="167978f5-7f40-4909-85d5-d4149554ad4e" providerId="ADAL" clId="{22F8B047-FA3B-4733-ADAA-D695084BB32D}" dt="2024-01-25T12:30:49.188" v="1834" actId="313"/>
          <ac:spMkLst>
            <pc:docMk/>
            <pc:sldMk cId="1935837186" sldId="1901"/>
            <ac:spMk id="13" creationId="{D7AD3C92-067A-478C-3F2E-72BB423902E3}"/>
          </ac:spMkLst>
        </pc:spChg>
        <pc:spChg chg="add mod">
          <ac:chgData name="Yoel Kortick" userId="167978f5-7f40-4909-85d5-d4149554ad4e" providerId="ADAL" clId="{22F8B047-FA3B-4733-ADAA-D695084BB32D}" dt="2024-01-25T13:04:47.834" v="2544" actId="14100"/>
          <ac:spMkLst>
            <pc:docMk/>
            <pc:sldMk cId="1935837186" sldId="1901"/>
            <ac:spMk id="16" creationId="{8E3B2A7E-B72F-8E47-7A74-5E41E7DBBAB9}"/>
          </ac:spMkLst>
        </pc:spChg>
        <pc:picChg chg="add mod ord">
          <ac:chgData name="Yoel Kortick" userId="167978f5-7f40-4909-85d5-d4149554ad4e" providerId="ADAL" clId="{22F8B047-FA3B-4733-ADAA-D695084BB32D}" dt="2024-01-25T12:35:16.165" v="2037" actId="1036"/>
          <ac:picMkLst>
            <pc:docMk/>
            <pc:sldMk cId="1935837186" sldId="1901"/>
            <ac:picMk id="3" creationId="{DC987A8F-3A30-1861-6038-BA57D3515A6C}"/>
          </ac:picMkLst>
        </pc:picChg>
        <pc:picChg chg="del">
          <ac:chgData name="Yoel Kortick" userId="167978f5-7f40-4909-85d5-d4149554ad4e" providerId="ADAL" clId="{22F8B047-FA3B-4733-ADAA-D695084BB32D}" dt="2024-01-25T12:33:19.386" v="1846" actId="478"/>
          <ac:picMkLst>
            <pc:docMk/>
            <pc:sldMk cId="1935837186" sldId="1901"/>
            <ac:picMk id="7" creationId="{433C37E8-101A-ED6C-01D0-9374CD1325F6}"/>
          </ac:picMkLst>
        </pc:picChg>
        <pc:cxnChg chg="add mod">
          <ac:chgData name="Yoel Kortick" userId="167978f5-7f40-4909-85d5-d4149554ad4e" providerId="ADAL" clId="{22F8B047-FA3B-4733-ADAA-D695084BB32D}" dt="2024-01-25T12:47:27.448" v="2301" actId="1037"/>
          <ac:cxnSpMkLst>
            <pc:docMk/>
            <pc:sldMk cId="1935837186" sldId="1901"/>
            <ac:cxnSpMk id="11" creationId="{93C5324C-02AA-6DA6-33FE-3EE038124FA7}"/>
          </ac:cxnSpMkLst>
        </pc:cxnChg>
        <pc:cxnChg chg="add mod">
          <ac:chgData name="Yoel Kortick" userId="167978f5-7f40-4909-85d5-d4149554ad4e" providerId="ADAL" clId="{22F8B047-FA3B-4733-ADAA-D695084BB32D}" dt="2024-01-25T12:47:27.448" v="2301" actId="1037"/>
          <ac:cxnSpMkLst>
            <pc:docMk/>
            <pc:sldMk cId="1935837186" sldId="1901"/>
            <ac:cxnSpMk id="15" creationId="{27D7ABE6-FEA0-744B-B159-64718825EBFA}"/>
          </ac:cxnSpMkLst>
        </pc:cxnChg>
        <pc:cxnChg chg="add mod">
          <ac:chgData name="Yoel Kortick" userId="167978f5-7f40-4909-85d5-d4149554ad4e" providerId="ADAL" clId="{22F8B047-FA3B-4733-ADAA-D695084BB32D}" dt="2024-01-25T13:04:53.102" v="2546" actId="14100"/>
          <ac:cxnSpMkLst>
            <pc:docMk/>
            <pc:sldMk cId="1935837186" sldId="1901"/>
            <ac:cxnSpMk id="17" creationId="{F7B22147-0221-83C6-3540-89AD188BF535}"/>
          </ac:cxnSpMkLst>
        </pc:cxnChg>
      </pc:sldChg>
      <pc:sldChg chg="modSp add mod">
        <pc:chgData name="Yoel Kortick" userId="167978f5-7f40-4909-85d5-d4149554ad4e" providerId="ADAL" clId="{22F8B047-FA3B-4733-ADAA-D695084BB32D}" dt="2024-01-25T13:05:43.693" v="2551"/>
        <pc:sldMkLst>
          <pc:docMk/>
          <pc:sldMk cId="3578553543" sldId="1902"/>
        </pc:sldMkLst>
        <pc:spChg chg="mod">
          <ac:chgData name="Yoel Kortick" userId="167978f5-7f40-4909-85d5-d4149554ad4e" providerId="ADAL" clId="{22F8B047-FA3B-4733-ADAA-D695084BB32D}" dt="2024-01-25T13:05:43.693" v="2551"/>
          <ac:spMkLst>
            <pc:docMk/>
            <pc:sldMk cId="3578553543" sldId="1902"/>
            <ac:spMk id="4" creationId="{2490F34D-A7E2-4EA9-8B1A-78371A1F1CD1}"/>
          </ac:spMkLst>
        </pc:spChg>
        <pc:spChg chg="mod">
          <ac:chgData name="Yoel Kortick" userId="167978f5-7f40-4909-85d5-d4149554ad4e" providerId="ADAL" clId="{22F8B047-FA3B-4733-ADAA-D695084BB32D}" dt="2024-01-25T12:30:59.750" v="1835"/>
          <ac:spMkLst>
            <pc:docMk/>
            <pc:sldMk cId="3578553543" sldId="1902"/>
            <ac:spMk id="8" creationId="{F89F301A-6CFB-657D-3D42-0B9451551841}"/>
          </ac:spMkLst>
        </pc:spChg>
      </pc:sldChg>
      <pc:sldChg chg="addSp delSp modSp add mod">
        <pc:chgData name="Yoel Kortick" userId="167978f5-7f40-4909-85d5-d4149554ad4e" providerId="ADAL" clId="{22F8B047-FA3B-4733-ADAA-D695084BB32D}" dt="2024-01-25T12:36:46.002" v="2045" actId="208"/>
        <pc:sldMkLst>
          <pc:docMk/>
          <pc:sldMk cId="3682666826" sldId="1903"/>
        </pc:sldMkLst>
        <pc:spChg chg="mod">
          <ac:chgData name="Yoel Kortick" userId="167978f5-7f40-4909-85d5-d4149554ad4e" providerId="ADAL" clId="{22F8B047-FA3B-4733-ADAA-D695084BB32D}" dt="2024-01-25T12:31:03.783" v="1836"/>
          <ac:spMkLst>
            <pc:docMk/>
            <pc:sldMk cId="3682666826" sldId="1903"/>
            <ac:spMk id="9" creationId="{2CACBAC8-5F76-39DE-DEF2-7AB76CBA4EB0}"/>
          </ac:spMkLst>
        </pc:spChg>
        <pc:picChg chg="add mod">
          <ac:chgData name="Yoel Kortick" userId="167978f5-7f40-4909-85d5-d4149554ad4e" providerId="ADAL" clId="{22F8B047-FA3B-4733-ADAA-D695084BB32D}" dt="2024-01-25T12:36:46.002" v="2045" actId="208"/>
          <ac:picMkLst>
            <pc:docMk/>
            <pc:sldMk cId="3682666826" sldId="1903"/>
            <ac:picMk id="3" creationId="{A986CC9D-D7ED-DAD3-87F7-BB116860FA19}"/>
          </ac:picMkLst>
        </pc:picChg>
        <pc:picChg chg="del">
          <ac:chgData name="Yoel Kortick" userId="167978f5-7f40-4909-85d5-d4149554ad4e" providerId="ADAL" clId="{22F8B047-FA3B-4733-ADAA-D695084BB32D}" dt="2024-01-25T12:36:43.514" v="2043" actId="478"/>
          <ac:picMkLst>
            <pc:docMk/>
            <pc:sldMk cId="3682666826" sldId="1903"/>
            <ac:picMk id="6" creationId="{47711014-2FF9-2D3D-768D-A98F3E1C3E8A}"/>
          </ac:picMkLst>
        </pc:picChg>
      </pc:sldChg>
      <pc:sldChg chg="addSp delSp modSp add mod">
        <pc:chgData name="Yoel Kortick" userId="167978f5-7f40-4909-85d5-d4149554ad4e" providerId="ADAL" clId="{22F8B047-FA3B-4733-ADAA-D695084BB32D}" dt="2024-01-25T12:38:17.025" v="2070" actId="208"/>
        <pc:sldMkLst>
          <pc:docMk/>
          <pc:sldMk cId="1309003524" sldId="1904"/>
        </pc:sldMkLst>
        <pc:spChg chg="mod">
          <ac:chgData name="Yoel Kortick" userId="167978f5-7f40-4909-85d5-d4149554ad4e" providerId="ADAL" clId="{22F8B047-FA3B-4733-ADAA-D695084BB32D}" dt="2024-01-25T12:31:08.087" v="1837"/>
          <ac:spMkLst>
            <pc:docMk/>
            <pc:sldMk cId="1309003524" sldId="1904"/>
            <ac:spMk id="3" creationId="{4FC18B40-6547-41EC-8A0E-1C8F40E0A42F}"/>
          </ac:spMkLst>
        </pc:spChg>
        <pc:spChg chg="mod">
          <ac:chgData name="Yoel Kortick" userId="167978f5-7f40-4909-85d5-d4149554ad4e" providerId="ADAL" clId="{22F8B047-FA3B-4733-ADAA-D695084BB32D}" dt="2024-01-25T12:37:43.819" v="2066" actId="14100"/>
          <ac:spMkLst>
            <pc:docMk/>
            <pc:sldMk cId="1309003524" sldId="1904"/>
            <ac:spMk id="8" creationId="{D89B5A1B-6876-2444-B8FB-2B6CAF8B7B7E}"/>
          </ac:spMkLst>
        </pc:spChg>
        <pc:spChg chg="mod">
          <ac:chgData name="Yoel Kortick" userId="167978f5-7f40-4909-85d5-d4149554ad4e" providerId="ADAL" clId="{22F8B047-FA3B-4733-ADAA-D695084BB32D}" dt="2024-01-25T12:37:58.201" v="2069" actId="1036"/>
          <ac:spMkLst>
            <pc:docMk/>
            <pc:sldMk cId="1309003524" sldId="1904"/>
            <ac:spMk id="10" creationId="{B79B4780-C2AC-6712-E26B-2CBCEC7AF66B}"/>
          </ac:spMkLst>
        </pc:spChg>
        <pc:picChg chg="add mod ord">
          <ac:chgData name="Yoel Kortick" userId="167978f5-7f40-4909-85d5-d4149554ad4e" providerId="ADAL" clId="{22F8B047-FA3B-4733-ADAA-D695084BB32D}" dt="2024-01-25T12:38:17.025" v="2070" actId="208"/>
          <ac:picMkLst>
            <pc:docMk/>
            <pc:sldMk cId="1309003524" sldId="1904"/>
            <ac:picMk id="5" creationId="{8F6663E5-717E-D688-B44C-831A0B19836F}"/>
          </ac:picMkLst>
        </pc:picChg>
        <pc:picChg chg="del">
          <ac:chgData name="Yoel Kortick" userId="167978f5-7f40-4909-85d5-d4149554ad4e" providerId="ADAL" clId="{22F8B047-FA3B-4733-ADAA-D695084BB32D}" dt="2024-01-25T12:37:21.979" v="2046" actId="478"/>
          <ac:picMkLst>
            <pc:docMk/>
            <pc:sldMk cId="1309003524" sldId="1904"/>
            <ac:picMk id="12" creationId="{199117A1-82A6-9E22-FCD3-A906070F6953}"/>
          </ac:picMkLst>
        </pc:picChg>
      </pc:sldChg>
      <pc:sldChg chg="addSp delSp modSp add mod">
        <pc:chgData name="Yoel Kortick" userId="167978f5-7f40-4909-85d5-d4149554ad4e" providerId="ADAL" clId="{22F8B047-FA3B-4733-ADAA-D695084BB32D}" dt="2024-01-25T13:05:43.693" v="2551"/>
        <pc:sldMkLst>
          <pc:docMk/>
          <pc:sldMk cId="1089186143" sldId="1905"/>
        </pc:sldMkLst>
        <pc:spChg chg="mod">
          <ac:chgData name="Yoel Kortick" userId="167978f5-7f40-4909-85d5-d4149554ad4e" providerId="ADAL" clId="{22F8B047-FA3B-4733-ADAA-D695084BB32D}" dt="2024-01-25T13:05:43.693" v="2551"/>
          <ac:spMkLst>
            <pc:docMk/>
            <pc:sldMk cId="1089186143" sldId="1905"/>
            <ac:spMk id="4" creationId="{2490F34D-A7E2-4EA9-8B1A-78371A1F1CD1}"/>
          </ac:spMkLst>
        </pc:spChg>
        <pc:spChg chg="mod">
          <ac:chgData name="Yoel Kortick" userId="167978f5-7f40-4909-85d5-d4149554ad4e" providerId="ADAL" clId="{22F8B047-FA3B-4733-ADAA-D695084BB32D}" dt="2024-01-25T13:05:43.693" v="2551"/>
          <ac:spMkLst>
            <pc:docMk/>
            <pc:sldMk cId="1089186143" sldId="1905"/>
            <ac:spMk id="10" creationId="{8950DC94-E6C0-5C9F-3350-978EEBC4668E}"/>
          </ac:spMkLst>
        </pc:spChg>
        <pc:spChg chg="mod">
          <ac:chgData name="Yoel Kortick" userId="167978f5-7f40-4909-85d5-d4149554ad4e" providerId="ADAL" clId="{22F8B047-FA3B-4733-ADAA-D695084BB32D}" dt="2024-01-25T12:31:11.981" v="1838"/>
          <ac:spMkLst>
            <pc:docMk/>
            <pc:sldMk cId="1089186143" sldId="1905"/>
            <ac:spMk id="15" creationId="{948B3541-182F-B6BA-530A-3F91B81B47A4}"/>
          </ac:spMkLst>
        </pc:spChg>
        <pc:picChg chg="add mod ord">
          <ac:chgData name="Yoel Kortick" userId="167978f5-7f40-4909-85d5-d4149554ad4e" providerId="ADAL" clId="{22F8B047-FA3B-4733-ADAA-D695084BB32D}" dt="2024-01-25T12:40:44.617" v="2144" actId="208"/>
          <ac:picMkLst>
            <pc:docMk/>
            <pc:sldMk cId="1089186143" sldId="1905"/>
            <ac:picMk id="3" creationId="{600C276B-4302-CA88-4C44-500693980FDF}"/>
          </ac:picMkLst>
        </pc:picChg>
        <pc:picChg chg="del">
          <ac:chgData name="Yoel Kortick" userId="167978f5-7f40-4909-85d5-d4149554ad4e" providerId="ADAL" clId="{22F8B047-FA3B-4733-ADAA-D695084BB32D}" dt="2024-01-25T12:40:35.525" v="2136" actId="478"/>
          <ac:picMkLst>
            <pc:docMk/>
            <pc:sldMk cId="1089186143" sldId="1905"/>
            <ac:picMk id="6" creationId="{396A5920-7F46-EC85-D364-AEFFEAD30E3F}"/>
          </ac:picMkLst>
        </pc:picChg>
      </pc:sldChg>
      <pc:sldChg chg="addSp delSp modSp add mod">
        <pc:chgData name="Yoel Kortick" userId="167978f5-7f40-4909-85d5-d4149554ad4e" providerId="ADAL" clId="{22F8B047-FA3B-4733-ADAA-D695084BB32D}" dt="2024-01-25T13:05:43.693" v="2551"/>
        <pc:sldMkLst>
          <pc:docMk/>
          <pc:sldMk cId="2475128716" sldId="1906"/>
        </pc:sldMkLst>
        <pc:spChg chg="mod">
          <ac:chgData name="Yoel Kortick" userId="167978f5-7f40-4909-85d5-d4149554ad4e" providerId="ADAL" clId="{22F8B047-FA3B-4733-ADAA-D695084BB32D}" dt="2024-01-25T13:05:43.693" v="2551"/>
          <ac:spMkLst>
            <pc:docMk/>
            <pc:sldMk cId="2475128716" sldId="1906"/>
            <ac:spMk id="4" creationId="{2490F34D-A7E2-4EA9-8B1A-78371A1F1CD1}"/>
          </ac:spMkLst>
        </pc:spChg>
        <pc:spChg chg="mod">
          <ac:chgData name="Yoel Kortick" userId="167978f5-7f40-4909-85d5-d4149554ad4e" providerId="ADAL" clId="{22F8B047-FA3B-4733-ADAA-D695084BB32D}" dt="2024-01-25T12:31:15.835" v="1839"/>
          <ac:spMkLst>
            <pc:docMk/>
            <pc:sldMk cId="2475128716" sldId="1906"/>
            <ac:spMk id="8" creationId="{0622504B-8ADB-86E2-55C9-2FF82393F184}"/>
          </ac:spMkLst>
        </pc:spChg>
        <pc:picChg chg="add del ord">
          <ac:chgData name="Yoel Kortick" userId="167978f5-7f40-4909-85d5-d4149554ad4e" providerId="ADAL" clId="{22F8B047-FA3B-4733-ADAA-D695084BB32D}" dt="2024-01-25T12:42:25.730" v="2148" actId="478"/>
          <ac:picMkLst>
            <pc:docMk/>
            <pc:sldMk cId="2475128716" sldId="1906"/>
            <ac:picMk id="3" creationId="{20082EE9-F24F-CAFE-3A3D-62A80276C90F}"/>
          </ac:picMkLst>
        </pc:picChg>
        <pc:picChg chg="del">
          <ac:chgData name="Yoel Kortick" userId="167978f5-7f40-4909-85d5-d4149554ad4e" providerId="ADAL" clId="{22F8B047-FA3B-4733-ADAA-D695084BB32D}" dt="2024-01-25T12:41:47.026" v="2145" actId="478"/>
          <ac:picMkLst>
            <pc:docMk/>
            <pc:sldMk cId="2475128716" sldId="1906"/>
            <ac:picMk id="5" creationId="{F0D7719C-A43F-877D-0D04-3D66BBE788D7}"/>
          </ac:picMkLst>
        </pc:picChg>
        <pc:picChg chg="add mod ord">
          <ac:chgData name="Yoel Kortick" userId="167978f5-7f40-4909-85d5-d4149554ad4e" providerId="ADAL" clId="{22F8B047-FA3B-4733-ADAA-D695084BB32D}" dt="2024-01-25T12:42:31.938" v="2151" actId="208"/>
          <ac:picMkLst>
            <pc:docMk/>
            <pc:sldMk cId="2475128716" sldId="1906"/>
            <ac:picMk id="9" creationId="{E34A91FF-0C7D-D014-1200-52CA751DC82E}"/>
          </ac:picMkLst>
        </pc:picChg>
      </pc:sldChg>
      <pc:sldChg chg="addSp delSp modSp add mod">
        <pc:chgData name="Yoel Kortick" userId="167978f5-7f40-4909-85d5-d4149554ad4e" providerId="ADAL" clId="{22F8B047-FA3B-4733-ADAA-D695084BB32D}" dt="2024-01-25T12:43:53.246" v="2155" actId="208"/>
        <pc:sldMkLst>
          <pc:docMk/>
          <pc:sldMk cId="2161815392" sldId="1907"/>
        </pc:sldMkLst>
        <pc:spChg chg="mod">
          <ac:chgData name="Yoel Kortick" userId="167978f5-7f40-4909-85d5-d4149554ad4e" providerId="ADAL" clId="{22F8B047-FA3B-4733-ADAA-D695084BB32D}" dt="2024-01-25T12:31:19.426" v="1840"/>
          <ac:spMkLst>
            <pc:docMk/>
            <pc:sldMk cId="2161815392" sldId="1907"/>
            <ac:spMk id="17" creationId="{63F6EEC7-185B-9A09-DDCD-1B159F2A5FE1}"/>
          </ac:spMkLst>
        </pc:spChg>
        <pc:picChg chg="add mod ord">
          <ac:chgData name="Yoel Kortick" userId="167978f5-7f40-4909-85d5-d4149554ad4e" providerId="ADAL" clId="{22F8B047-FA3B-4733-ADAA-D695084BB32D}" dt="2024-01-25T12:43:53.246" v="2155" actId="208"/>
          <ac:picMkLst>
            <pc:docMk/>
            <pc:sldMk cId="2161815392" sldId="1907"/>
            <ac:picMk id="3" creationId="{9C9CF1B0-EA33-A5DE-3179-9419FAD144E9}"/>
          </ac:picMkLst>
        </pc:picChg>
        <pc:picChg chg="del">
          <ac:chgData name="Yoel Kortick" userId="167978f5-7f40-4909-85d5-d4149554ad4e" providerId="ADAL" clId="{22F8B047-FA3B-4733-ADAA-D695084BB32D}" dt="2024-01-25T12:43:43.056" v="2152" actId="478"/>
          <ac:picMkLst>
            <pc:docMk/>
            <pc:sldMk cId="2161815392" sldId="1907"/>
            <ac:picMk id="12" creationId="{E7E7F720-D204-E581-A14C-534906F2BADB}"/>
          </ac:picMkLst>
        </pc:picChg>
      </pc:sldChg>
      <pc:sldChg chg="addSp delSp modSp add mod">
        <pc:chgData name="Yoel Kortick" userId="167978f5-7f40-4909-85d5-d4149554ad4e" providerId="ADAL" clId="{22F8B047-FA3B-4733-ADAA-D695084BB32D}" dt="2024-01-25T13:05:43.693" v="2551"/>
        <pc:sldMkLst>
          <pc:docMk/>
          <pc:sldMk cId="133292567" sldId="1908"/>
        </pc:sldMkLst>
        <pc:spChg chg="mod">
          <ac:chgData name="Yoel Kortick" userId="167978f5-7f40-4909-85d5-d4149554ad4e" providerId="ADAL" clId="{22F8B047-FA3B-4733-ADAA-D695084BB32D}" dt="2024-01-25T13:05:43.693" v="2551"/>
          <ac:spMkLst>
            <pc:docMk/>
            <pc:sldMk cId="133292567" sldId="1908"/>
            <ac:spMk id="4" creationId="{2490F34D-A7E2-4EA9-8B1A-78371A1F1CD1}"/>
          </ac:spMkLst>
        </pc:spChg>
        <pc:spChg chg="mod">
          <ac:chgData name="Yoel Kortick" userId="167978f5-7f40-4909-85d5-d4149554ad4e" providerId="ADAL" clId="{22F8B047-FA3B-4733-ADAA-D695084BB32D}" dt="2024-01-25T12:31:23.150" v="1841"/>
          <ac:spMkLst>
            <pc:docMk/>
            <pc:sldMk cId="133292567" sldId="1908"/>
            <ac:spMk id="7" creationId="{5EB29909-FF72-D329-3812-5CDCBDA23395}"/>
          </ac:spMkLst>
        </pc:spChg>
        <pc:spChg chg="mod">
          <ac:chgData name="Yoel Kortick" userId="167978f5-7f40-4909-85d5-d4149554ad4e" providerId="ADAL" clId="{22F8B047-FA3B-4733-ADAA-D695084BB32D}" dt="2024-01-25T12:46:10.542" v="2229" actId="1036"/>
          <ac:spMkLst>
            <pc:docMk/>
            <pc:sldMk cId="133292567" sldId="1908"/>
            <ac:spMk id="8" creationId="{8B68A494-AAB1-B603-5D92-1E7DB4F10284}"/>
          </ac:spMkLst>
        </pc:spChg>
        <pc:spChg chg="mod">
          <ac:chgData name="Yoel Kortick" userId="167978f5-7f40-4909-85d5-d4149554ad4e" providerId="ADAL" clId="{22F8B047-FA3B-4733-ADAA-D695084BB32D}" dt="2024-01-25T12:46:10.542" v="2229" actId="1036"/>
          <ac:spMkLst>
            <pc:docMk/>
            <pc:sldMk cId="133292567" sldId="1908"/>
            <ac:spMk id="9" creationId="{4562CA91-CC00-9C6B-3F1B-B649FFCC2F70}"/>
          </ac:spMkLst>
        </pc:spChg>
        <pc:picChg chg="add mod ord">
          <ac:chgData name="Yoel Kortick" userId="167978f5-7f40-4909-85d5-d4149554ad4e" providerId="ADAL" clId="{22F8B047-FA3B-4733-ADAA-D695084BB32D}" dt="2024-01-25T12:57:57.453" v="2370" actId="208"/>
          <ac:picMkLst>
            <pc:docMk/>
            <pc:sldMk cId="133292567" sldId="1908"/>
            <ac:picMk id="3" creationId="{831196EB-2A33-3856-8D40-758AB5D202F1}"/>
          </ac:picMkLst>
        </pc:picChg>
        <pc:picChg chg="del">
          <ac:chgData name="Yoel Kortick" userId="167978f5-7f40-4909-85d5-d4149554ad4e" providerId="ADAL" clId="{22F8B047-FA3B-4733-ADAA-D695084BB32D}" dt="2024-01-25T12:45:54.534" v="2209" actId="478"/>
          <ac:picMkLst>
            <pc:docMk/>
            <pc:sldMk cId="133292567" sldId="1908"/>
            <ac:picMk id="6" creationId="{752FEB66-0201-F780-9250-0BB91400543A}"/>
          </ac:picMkLst>
        </pc:picChg>
      </pc:sldChg>
      <pc:sldChg chg="addSp delSp modSp add mod">
        <pc:chgData name="Yoel Kortick" userId="167978f5-7f40-4909-85d5-d4149554ad4e" providerId="ADAL" clId="{22F8B047-FA3B-4733-ADAA-D695084BB32D}" dt="2024-01-25T12:59:29.478" v="2382" actId="208"/>
        <pc:sldMkLst>
          <pc:docMk/>
          <pc:sldMk cId="3354735993" sldId="1909"/>
        </pc:sldMkLst>
        <pc:spChg chg="mod">
          <ac:chgData name="Yoel Kortick" userId="167978f5-7f40-4909-85d5-d4149554ad4e" providerId="ADAL" clId="{22F8B047-FA3B-4733-ADAA-D695084BB32D}" dt="2024-01-25T12:59:19.560" v="2379" actId="1038"/>
          <ac:spMkLst>
            <pc:docMk/>
            <pc:sldMk cId="3354735993" sldId="1909"/>
            <ac:spMk id="8" creationId="{8B68A494-AAB1-B603-5D92-1E7DB4F10284}"/>
          </ac:spMkLst>
        </pc:spChg>
        <pc:spChg chg="mod">
          <ac:chgData name="Yoel Kortick" userId="167978f5-7f40-4909-85d5-d4149554ad4e" providerId="ADAL" clId="{22F8B047-FA3B-4733-ADAA-D695084BB32D}" dt="2024-01-25T12:59:27.607" v="2381" actId="14100"/>
          <ac:spMkLst>
            <pc:docMk/>
            <pc:sldMk cId="3354735993" sldId="1909"/>
            <ac:spMk id="9" creationId="{4562CA91-CC00-9C6B-3F1B-B649FFCC2F70}"/>
          </ac:spMkLst>
        </pc:spChg>
        <pc:spChg chg="mod">
          <ac:chgData name="Yoel Kortick" userId="167978f5-7f40-4909-85d5-d4149554ad4e" providerId="ADAL" clId="{22F8B047-FA3B-4733-ADAA-D695084BB32D}" dt="2024-01-25T12:31:27.194" v="1842"/>
          <ac:spMkLst>
            <pc:docMk/>
            <pc:sldMk cId="3354735993" sldId="1909"/>
            <ac:spMk id="11" creationId="{4B89BDFF-5DAA-7995-7A14-9710A20AAB10}"/>
          </ac:spMkLst>
        </pc:spChg>
        <pc:picChg chg="add mod ord">
          <ac:chgData name="Yoel Kortick" userId="167978f5-7f40-4909-85d5-d4149554ad4e" providerId="ADAL" clId="{22F8B047-FA3B-4733-ADAA-D695084BB32D}" dt="2024-01-25T12:59:29.478" v="2382" actId="208"/>
          <ac:picMkLst>
            <pc:docMk/>
            <pc:sldMk cId="3354735993" sldId="1909"/>
            <ac:picMk id="3" creationId="{C6F311B2-9B7D-D5C8-B06E-0D02E2E7BD29}"/>
          </ac:picMkLst>
        </pc:picChg>
        <pc:picChg chg="del">
          <ac:chgData name="Yoel Kortick" userId="167978f5-7f40-4909-85d5-d4149554ad4e" providerId="ADAL" clId="{22F8B047-FA3B-4733-ADAA-D695084BB32D}" dt="2024-01-25T12:59:02.928" v="2371" actId="478"/>
          <ac:picMkLst>
            <pc:docMk/>
            <pc:sldMk cId="3354735993" sldId="1909"/>
            <ac:picMk id="5" creationId="{B359094F-3F1C-005F-2853-B3D9D869BC00}"/>
          </ac:picMkLst>
        </pc:picChg>
      </pc:sldChg>
      <pc:sldChg chg="addSp delSp modSp add mod">
        <pc:chgData name="Yoel Kortick" userId="167978f5-7f40-4909-85d5-d4149554ad4e" providerId="ADAL" clId="{22F8B047-FA3B-4733-ADAA-D695084BB32D}" dt="2024-01-25T13:00:18.768" v="2401" actId="208"/>
        <pc:sldMkLst>
          <pc:docMk/>
          <pc:sldMk cId="62477718" sldId="1910"/>
        </pc:sldMkLst>
        <pc:spChg chg="mod">
          <ac:chgData name="Yoel Kortick" userId="167978f5-7f40-4909-85d5-d4149554ad4e" providerId="ADAL" clId="{22F8B047-FA3B-4733-ADAA-D695084BB32D}" dt="2024-01-25T13:00:14.845" v="2400" actId="1035"/>
          <ac:spMkLst>
            <pc:docMk/>
            <pc:sldMk cId="62477718" sldId="1910"/>
            <ac:spMk id="9" creationId="{4562CA91-CC00-9C6B-3F1B-B649FFCC2F70}"/>
          </ac:spMkLst>
        </pc:spChg>
        <pc:spChg chg="mod">
          <ac:chgData name="Yoel Kortick" userId="167978f5-7f40-4909-85d5-d4149554ad4e" providerId="ADAL" clId="{22F8B047-FA3B-4733-ADAA-D695084BB32D}" dt="2024-01-25T12:31:30.768" v="1843"/>
          <ac:spMkLst>
            <pc:docMk/>
            <pc:sldMk cId="62477718" sldId="1910"/>
            <ac:spMk id="11" creationId="{39A563CE-A277-04E1-2481-B22C92B7FF3F}"/>
          </ac:spMkLst>
        </pc:spChg>
        <pc:picChg chg="add mod ord">
          <ac:chgData name="Yoel Kortick" userId="167978f5-7f40-4909-85d5-d4149554ad4e" providerId="ADAL" clId="{22F8B047-FA3B-4733-ADAA-D695084BB32D}" dt="2024-01-25T13:00:18.768" v="2401" actId="208"/>
          <ac:picMkLst>
            <pc:docMk/>
            <pc:sldMk cId="62477718" sldId="1910"/>
            <ac:picMk id="3" creationId="{68DAED54-186C-ED39-C1BA-88D11BEC731A}"/>
          </ac:picMkLst>
        </pc:picChg>
        <pc:picChg chg="del">
          <ac:chgData name="Yoel Kortick" userId="167978f5-7f40-4909-85d5-d4149554ad4e" providerId="ADAL" clId="{22F8B047-FA3B-4733-ADAA-D695084BB32D}" dt="2024-01-25T13:00:01.448" v="2383" actId="478"/>
          <ac:picMkLst>
            <pc:docMk/>
            <pc:sldMk cId="62477718" sldId="1910"/>
            <ac:picMk id="6" creationId="{451059FE-F702-8FB1-D83F-6BAB32EC7BBD}"/>
          </ac:picMkLst>
        </pc:picChg>
      </pc:sldChg>
      <pc:sldChg chg="addSp delSp modSp add mod">
        <pc:chgData name="Yoel Kortick" userId="167978f5-7f40-4909-85d5-d4149554ad4e" providerId="ADAL" clId="{22F8B047-FA3B-4733-ADAA-D695084BB32D}" dt="2024-01-25T13:05:43.693" v="2551"/>
        <pc:sldMkLst>
          <pc:docMk/>
          <pc:sldMk cId="3125982000" sldId="1911"/>
        </pc:sldMkLst>
        <pc:spChg chg="mod">
          <ac:chgData name="Yoel Kortick" userId="167978f5-7f40-4909-85d5-d4149554ad4e" providerId="ADAL" clId="{22F8B047-FA3B-4733-ADAA-D695084BB32D}" dt="2024-01-25T13:05:43.693" v="2551"/>
          <ac:spMkLst>
            <pc:docMk/>
            <pc:sldMk cId="3125982000" sldId="1911"/>
            <ac:spMk id="4" creationId="{2490F34D-A7E2-4EA9-8B1A-78371A1F1CD1}"/>
          </ac:spMkLst>
        </pc:spChg>
        <pc:spChg chg="add mod">
          <ac:chgData name="Yoel Kortick" userId="167978f5-7f40-4909-85d5-d4149554ad4e" providerId="ADAL" clId="{22F8B047-FA3B-4733-ADAA-D695084BB32D}" dt="2024-01-25T13:05:18.806" v="2547"/>
          <ac:spMkLst>
            <pc:docMk/>
            <pc:sldMk cId="3125982000" sldId="1911"/>
            <ac:spMk id="6" creationId="{54EDC0AB-CF03-2F14-FD68-20E988F20B79}"/>
          </ac:spMkLst>
        </pc:spChg>
        <pc:spChg chg="add mod">
          <ac:chgData name="Yoel Kortick" userId="167978f5-7f40-4909-85d5-d4149554ad4e" providerId="ADAL" clId="{22F8B047-FA3B-4733-ADAA-D695084BB32D}" dt="2024-01-25T13:05:33.642" v="2550" actId="1035"/>
          <ac:spMkLst>
            <pc:docMk/>
            <pc:sldMk cId="3125982000" sldId="1911"/>
            <ac:spMk id="7" creationId="{7B9032B0-3EEA-829C-A327-F4A647042DC9}"/>
          </ac:spMkLst>
        </pc:spChg>
        <pc:spChg chg="mod">
          <ac:chgData name="Yoel Kortick" userId="167978f5-7f40-4909-85d5-d4149554ad4e" providerId="ADAL" clId="{22F8B047-FA3B-4733-ADAA-D695084BB32D}" dt="2024-01-25T12:31:34.256" v="1844"/>
          <ac:spMkLst>
            <pc:docMk/>
            <pc:sldMk cId="3125982000" sldId="1911"/>
            <ac:spMk id="10" creationId="{924FF513-2803-867A-597E-8D99B21AD40E}"/>
          </ac:spMkLst>
        </pc:spChg>
        <pc:picChg chg="add mod ord">
          <ac:chgData name="Yoel Kortick" userId="167978f5-7f40-4909-85d5-d4149554ad4e" providerId="ADAL" clId="{22F8B047-FA3B-4733-ADAA-D695084BB32D}" dt="2024-01-25T13:01:07.488" v="2418" actId="208"/>
          <ac:picMkLst>
            <pc:docMk/>
            <pc:sldMk cId="3125982000" sldId="1911"/>
            <ac:picMk id="3" creationId="{5C99912A-6FE2-CBFF-DAFA-26E75D6F98F8}"/>
          </ac:picMkLst>
        </pc:picChg>
        <pc:picChg chg="del">
          <ac:chgData name="Yoel Kortick" userId="167978f5-7f40-4909-85d5-d4149554ad4e" providerId="ADAL" clId="{22F8B047-FA3B-4733-ADAA-D695084BB32D}" dt="2024-01-25T13:00:59.184" v="2402" actId="478"/>
          <ac:picMkLst>
            <pc:docMk/>
            <pc:sldMk cId="3125982000" sldId="1911"/>
            <ac:picMk id="5" creationId="{86D53C9F-870B-A901-1F5A-C0A28F4AEAAF}"/>
          </ac:picMkLst>
        </pc:picChg>
      </pc:sldChg>
      <pc:sldChg chg="add">
        <pc:chgData name="Yoel Kortick" userId="167978f5-7f40-4909-85d5-d4149554ad4e" providerId="ADAL" clId="{22F8B047-FA3B-4733-ADAA-D695084BB32D}" dt="2024-01-25T12:33:15.222" v="1845" actId="2890"/>
        <pc:sldMkLst>
          <pc:docMk/>
          <pc:sldMk cId="3253985676" sldId="1912"/>
        </pc:sldMkLst>
      </pc:sldChg>
      <pc:sldChg chg="addSp delSp modSp add mod">
        <pc:chgData name="Yoel Kortick" userId="167978f5-7f40-4909-85d5-d4149554ad4e" providerId="ADAL" clId="{22F8B047-FA3B-4733-ADAA-D695084BB32D}" dt="2024-01-25T12:39:37.949" v="2135" actId="208"/>
        <pc:sldMkLst>
          <pc:docMk/>
          <pc:sldMk cId="3699078239" sldId="1913"/>
        </pc:sldMkLst>
        <pc:spChg chg="mod">
          <ac:chgData name="Yoel Kortick" userId="167978f5-7f40-4909-85d5-d4149554ad4e" providerId="ADAL" clId="{22F8B047-FA3B-4733-ADAA-D695084BB32D}" dt="2024-01-25T12:39:13.897" v="2118" actId="1037"/>
          <ac:spMkLst>
            <pc:docMk/>
            <pc:sldMk cId="3699078239" sldId="1913"/>
            <ac:spMk id="4" creationId="{2490F34D-A7E2-4EA9-8B1A-78371A1F1CD1}"/>
          </ac:spMkLst>
        </pc:spChg>
        <pc:spChg chg="del">
          <ac:chgData name="Yoel Kortick" userId="167978f5-7f40-4909-85d5-d4149554ad4e" providerId="ADAL" clId="{22F8B047-FA3B-4733-ADAA-D695084BB32D}" dt="2024-01-25T12:39:20.262" v="2120" actId="478"/>
          <ac:spMkLst>
            <pc:docMk/>
            <pc:sldMk cId="3699078239" sldId="1913"/>
            <ac:spMk id="7" creationId="{DD2A7FE5-2A1A-F685-B864-E4EAD553E831}"/>
          </ac:spMkLst>
        </pc:spChg>
        <pc:spChg chg="del">
          <ac:chgData name="Yoel Kortick" userId="167978f5-7f40-4909-85d5-d4149554ad4e" providerId="ADAL" clId="{22F8B047-FA3B-4733-ADAA-D695084BB32D}" dt="2024-01-25T12:39:20.262" v="2120" actId="478"/>
          <ac:spMkLst>
            <pc:docMk/>
            <pc:sldMk cId="3699078239" sldId="1913"/>
            <ac:spMk id="8" creationId="{D89B5A1B-6876-2444-B8FB-2B6CAF8B7B7E}"/>
          </ac:spMkLst>
        </pc:spChg>
        <pc:spChg chg="del">
          <ac:chgData name="Yoel Kortick" userId="167978f5-7f40-4909-85d5-d4149554ad4e" providerId="ADAL" clId="{22F8B047-FA3B-4733-ADAA-D695084BB32D}" dt="2024-01-25T12:39:20.262" v="2120" actId="478"/>
          <ac:spMkLst>
            <pc:docMk/>
            <pc:sldMk cId="3699078239" sldId="1913"/>
            <ac:spMk id="9" creationId="{F847E7ED-E129-2E78-6118-AB8026F5381B}"/>
          </ac:spMkLst>
        </pc:spChg>
        <pc:spChg chg="mod">
          <ac:chgData name="Yoel Kortick" userId="167978f5-7f40-4909-85d5-d4149554ad4e" providerId="ADAL" clId="{22F8B047-FA3B-4733-ADAA-D695084BB32D}" dt="2024-01-25T12:39:35.283" v="2134" actId="1037"/>
          <ac:spMkLst>
            <pc:docMk/>
            <pc:sldMk cId="3699078239" sldId="1913"/>
            <ac:spMk id="10" creationId="{B79B4780-C2AC-6712-E26B-2CBCEC7AF66B}"/>
          </ac:spMkLst>
        </pc:spChg>
        <pc:picChg chg="del">
          <ac:chgData name="Yoel Kortick" userId="167978f5-7f40-4909-85d5-d4149554ad4e" providerId="ADAL" clId="{22F8B047-FA3B-4733-ADAA-D695084BB32D}" dt="2024-01-25T12:39:16.955" v="2119" actId="478"/>
          <ac:picMkLst>
            <pc:docMk/>
            <pc:sldMk cId="3699078239" sldId="1913"/>
            <ac:picMk id="5" creationId="{8F6663E5-717E-D688-B44C-831A0B19836F}"/>
          </ac:picMkLst>
        </pc:picChg>
        <pc:picChg chg="add mod ord">
          <ac:chgData name="Yoel Kortick" userId="167978f5-7f40-4909-85d5-d4149554ad4e" providerId="ADAL" clId="{22F8B047-FA3B-4733-ADAA-D695084BB32D}" dt="2024-01-25T12:39:37.949" v="2135" actId="208"/>
          <ac:picMkLst>
            <pc:docMk/>
            <pc:sldMk cId="3699078239" sldId="1913"/>
            <ac:picMk id="6" creationId="{280C8761-8812-6091-6C35-7E299AA288F7}"/>
          </ac:picMkLst>
        </pc:picChg>
      </pc:sldChg>
      <pc:sldChg chg="modSp add mod">
        <pc:chgData name="Yoel Kortick" userId="167978f5-7f40-4909-85d5-d4149554ad4e" providerId="ADAL" clId="{22F8B047-FA3B-4733-ADAA-D695084BB32D}" dt="2024-01-25T13:03:04.521" v="2464" actId="20577"/>
        <pc:sldMkLst>
          <pc:docMk/>
          <pc:sldMk cId="896419857" sldId="1914"/>
        </pc:sldMkLst>
        <pc:spChg chg="mod">
          <ac:chgData name="Yoel Kortick" userId="167978f5-7f40-4909-85d5-d4149554ad4e" providerId="ADAL" clId="{22F8B047-FA3B-4733-ADAA-D695084BB32D}" dt="2024-01-25T13:03:04.521" v="2464" actId="20577"/>
          <ac:spMkLst>
            <pc:docMk/>
            <pc:sldMk cId="896419857" sldId="1914"/>
            <ac:spMk id="4" creationId="{A1FE6F9A-C018-4915-94D1-7B4CD1DF4BFF}"/>
          </ac:spMkLst>
        </pc:spChg>
      </pc:sldChg>
      <pc:sldChg chg="modSp add mod">
        <pc:chgData name="Yoel Kortick" userId="167978f5-7f40-4909-85d5-d4149554ad4e" providerId="ADAL" clId="{22F8B047-FA3B-4733-ADAA-D695084BB32D}" dt="2024-01-25T13:04:09.332" v="2478" actId="14100"/>
        <pc:sldMkLst>
          <pc:docMk/>
          <pc:sldMk cId="1730137566" sldId="1915"/>
        </pc:sldMkLst>
        <pc:spChg chg="mod">
          <ac:chgData name="Yoel Kortick" userId="167978f5-7f40-4909-85d5-d4149554ad4e" providerId="ADAL" clId="{22F8B047-FA3B-4733-ADAA-D695084BB32D}" dt="2024-01-25T13:04:09.332" v="2478" actId="14100"/>
          <ac:spMkLst>
            <pc:docMk/>
            <pc:sldMk cId="1730137566" sldId="1915"/>
            <ac:spMk id="4" creationId="{A1FE6F9A-C018-4915-94D1-7B4CD1DF4BFF}"/>
          </ac:spMkLst>
        </pc:spChg>
      </pc:sldChg>
    </pc:docChg>
  </pc:docChgLst>
  <pc:docChgLst>
    <pc:chgData name="Yoel Kortick" userId="167978f5-7f40-4909-85d5-d4149554ad4e" providerId="ADAL" clId="{178E203D-F436-4EC6-B341-688274A1FBB1}"/>
    <pc:docChg chg="undo custSel addSld delSld modSld sldOrd">
      <pc:chgData name="Yoel Kortick" userId="167978f5-7f40-4909-85d5-d4149554ad4e" providerId="ADAL" clId="{178E203D-F436-4EC6-B341-688274A1FBB1}" dt="2023-09-21T05:14:31.577" v="3580"/>
      <pc:docMkLst>
        <pc:docMk/>
      </pc:docMkLst>
      <pc:sldChg chg="modSp mod">
        <pc:chgData name="Yoel Kortick" userId="167978f5-7f40-4909-85d5-d4149554ad4e" providerId="ADAL" clId="{178E203D-F436-4EC6-B341-688274A1FBB1}" dt="2023-09-21T05:14:31.577" v="3580"/>
        <pc:sldMkLst>
          <pc:docMk/>
          <pc:sldMk cId="3267142644" sldId="1724"/>
        </pc:sldMkLst>
        <pc:spChg chg="mod">
          <ac:chgData name="Yoel Kortick" userId="167978f5-7f40-4909-85d5-d4149554ad4e" providerId="ADAL" clId="{178E203D-F436-4EC6-B341-688274A1FBB1}" dt="2023-09-21T05:14:31.577" v="3580"/>
          <ac:spMkLst>
            <pc:docMk/>
            <pc:sldMk cId="3267142644" sldId="1724"/>
            <ac:spMk id="63" creationId="{2818E309-CE24-45E0-8F37-EFD6121F7540}"/>
          </ac:spMkLst>
        </pc:spChg>
      </pc:sldChg>
      <pc:sldChg chg="modSp mod">
        <pc:chgData name="Yoel Kortick" userId="167978f5-7f40-4909-85d5-d4149554ad4e" providerId="ADAL" clId="{178E203D-F436-4EC6-B341-688274A1FBB1}" dt="2023-09-20T10:49:51.894" v="2419" actId="27636"/>
        <pc:sldMkLst>
          <pc:docMk/>
          <pc:sldMk cId="2794318572" sldId="1769"/>
        </pc:sldMkLst>
        <pc:spChg chg="mod">
          <ac:chgData name="Yoel Kortick" userId="167978f5-7f40-4909-85d5-d4149554ad4e" providerId="ADAL" clId="{178E203D-F436-4EC6-B341-688274A1FBB1}" dt="2023-09-20T10:49:51.894" v="2419" actId="27636"/>
          <ac:spMkLst>
            <pc:docMk/>
            <pc:sldMk cId="2794318572" sldId="1769"/>
            <ac:spMk id="4" creationId="{2490F34D-A7E2-4EA9-8B1A-78371A1F1CD1}"/>
          </ac:spMkLst>
        </pc:spChg>
      </pc:sldChg>
      <pc:sldChg chg="modSp">
        <pc:chgData name="Yoel Kortick" userId="167978f5-7f40-4909-85d5-d4149554ad4e" providerId="ADAL" clId="{178E203D-F436-4EC6-B341-688274A1FBB1}" dt="2023-09-21T05:14:31.577" v="3580"/>
        <pc:sldMkLst>
          <pc:docMk/>
          <pc:sldMk cId="2931559890" sldId="1776"/>
        </pc:sldMkLst>
        <pc:spChg chg="mod">
          <ac:chgData name="Yoel Kortick" userId="167978f5-7f40-4909-85d5-d4149554ad4e" providerId="ADAL" clId="{178E203D-F436-4EC6-B341-688274A1FBB1}" dt="2023-09-21T05:14:31.577" v="3580"/>
          <ac:spMkLst>
            <pc:docMk/>
            <pc:sldMk cId="2931559890" sldId="1776"/>
            <ac:spMk id="4" creationId="{2490F34D-A7E2-4EA9-8B1A-78371A1F1CD1}"/>
          </ac:spMkLst>
        </pc:spChg>
      </pc:sldChg>
      <pc:sldChg chg="modSp">
        <pc:chgData name="Yoel Kortick" userId="167978f5-7f40-4909-85d5-d4149554ad4e" providerId="ADAL" clId="{178E203D-F436-4EC6-B341-688274A1FBB1}" dt="2023-09-21T05:14:31.577" v="3580"/>
        <pc:sldMkLst>
          <pc:docMk/>
          <pc:sldMk cId="4247767708" sldId="1792"/>
        </pc:sldMkLst>
        <pc:spChg chg="mod">
          <ac:chgData name="Yoel Kortick" userId="167978f5-7f40-4909-85d5-d4149554ad4e" providerId="ADAL" clId="{178E203D-F436-4EC6-B341-688274A1FBB1}" dt="2023-09-21T05:14:31.577" v="3580"/>
          <ac:spMkLst>
            <pc:docMk/>
            <pc:sldMk cId="4247767708" sldId="1792"/>
            <ac:spMk id="4" creationId="{A1FE6F9A-C018-4915-94D1-7B4CD1DF4BFF}"/>
          </ac:spMkLst>
        </pc:spChg>
      </pc:sldChg>
      <pc:sldChg chg="modSp">
        <pc:chgData name="Yoel Kortick" userId="167978f5-7f40-4909-85d5-d4149554ad4e" providerId="ADAL" clId="{178E203D-F436-4EC6-B341-688274A1FBB1}" dt="2023-09-21T05:14:31.577" v="3580"/>
        <pc:sldMkLst>
          <pc:docMk/>
          <pc:sldMk cId="1738402467" sldId="1793"/>
        </pc:sldMkLst>
        <pc:spChg chg="mod">
          <ac:chgData name="Yoel Kortick" userId="167978f5-7f40-4909-85d5-d4149554ad4e" providerId="ADAL" clId="{178E203D-F436-4EC6-B341-688274A1FBB1}" dt="2023-09-21T05:14:31.577" v="3580"/>
          <ac:spMkLst>
            <pc:docMk/>
            <pc:sldMk cId="1738402467" sldId="1793"/>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3721052306" sldId="1794"/>
        </pc:sldMkLst>
        <pc:spChg chg="mod">
          <ac:chgData name="Yoel Kortick" userId="167978f5-7f40-4909-85d5-d4149554ad4e" providerId="ADAL" clId="{178E203D-F436-4EC6-B341-688274A1FBB1}" dt="2023-09-20T06:32:17.561" v="7" actId="1076"/>
          <ac:spMkLst>
            <pc:docMk/>
            <pc:sldMk cId="3721052306" sldId="1794"/>
            <ac:spMk id="2" creationId="{B8B13DF9-5F08-499F-930F-4604FF304100}"/>
          </ac:spMkLst>
        </pc:spChg>
        <pc:spChg chg="mod">
          <ac:chgData name="Yoel Kortick" userId="167978f5-7f40-4909-85d5-d4149554ad4e" providerId="ADAL" clId="{178E203D-F436-4EC6-B341-688274A1FBB1}" dt="2023-09-21T05:14:31.577" v="3580"/>
          <ac:spMkLst>
            <pc:docMk/>
            <pc:sldMk cId="3721052306" sldId="1794"/>
            <ac:spMk id="3" creationId="{4FC18B40-6547-41EC-8A0E-1C8F40E0A42F}"/>
          </ac:spMkLst>
        </pc:spChg>
        <pc:spChg chg="mod">
          <ac:chgData name="Yoel Kortick" userId="167978f5-7f40-4909-85d5-d4149554ad4e" providerId="ADAL" clId="{178E203D-F436-4EC6-B341-688274A1FBB1}" dt="2023-09-21T05:14:31.577" v="3580"/>
          <ac:spMkLst>
            <pc:docMk/>
            <pc:sldMk cId="3721052306" sldId="1794"/>
            <ac:spMk id="4" creationId="{2490F34D-A7E2-4EA9-8B1A-78371A1F1CD1}"/>
          </ac:spMkLst>
        </pc:spChg>
        <pc:spChg chg="mod">
          <ac:chgData name="Yoel Kortick" userId="167978f5-7f40-4909-85d5-d4149554ad4e" providerId="ADAL" clId="{178E203D-F436-4EC6-B341-688274A1FBB1}" dt="2023-09-20T06:32:14.507" v="6" actId="14100"/>
          <ac:spMkLst>
            <pc:docMk/>
            <pc:sldMk cId="3721052306" sldId="1794"/>
            <ac:spMk id="7" creationId="{BC26EA41-3381-4D6A-8A43-35C115BF1BEF}"/>
          </ac:spMkLst>
        </pc:spChg>
        <pc:spChg chg="mod">
          <ac:chgData name="Yoel Kortick" userId="167978f5-7f40-4909-85d5-d4149554ad4e" providerId="ADAL" clId="{178E203D-F436-4EC6-B341-688274A1FBB1}" dt="2023-09-20T06:32:31.584" v="11" actId="14100"/>
          <ac:spMkLst>
            <pc:docMk/>
            <pc:sldMk cId="3721052306" sldId="1794"/>
            <ac:spMk id="10" creationId="{D855BB50-2C29-4DA9-BAC1-31EBEE31F969}"/>
          </ac:spMkLst>
        </pc:spChg>
        <pc:picChg chg="add mod ord">
          <ac:chgData name="Yoel Kortick" userId="167978f5-7f40-4909-85d5-d4149554ad4e" providerId="ADAL" clId="{178E203D-F436-4EC6-B341-688274A1FBB1}" dt="2023-09-20T06:32:34.810" v="12" actId="208"/>
          <ac:picMkLst>
            <pc:docMk/>
            <pc:sldMk cId="3721052306" sldId="1794"/>
            <ac:picMk id="6" creationId="{0E84B688-862A-981B-77B4-F369568F14FF}"/>
          </ac:picMkLst>
        </pc:picChg>
        <pc:picChg chg="del">
          <ac:chgData name="Yoel Kortick" userId="167978f5-7f40-4909-85d5-d4149554ad4e" providerId="ADAL" clId="{178E203D-F436-4EC6-B341-688274A1FBB1}" dt="2023-09-20T06:32:00.046" v="0" actId="478"/>
          <ac:picMkLst>
            <pc:docMk/>
            <pc:sldMk cId="3721052306" sldId="1794"/>
            <ac:picMk id="9" creationId="{71681D83-4A41-454F-9861-12ABBE9EB65C}"/>
          </ac:picMkLst>
        </pc:picChg>
      </pc:sldChg>
      <pc:sldChg chg="addSp delSp modSp mod">
        <pc:chgData name="Yoel Kortick" userId="167978f5-7f40-4909-85d5-d4149554ad4e" providerId="ADAL" clId="{178E203D-F436-4EC6-B341-688274A1FBB1}" dt="2023-09-21T05:14:31.577" v="3580"/>
        <pc:sldMkLst>
          <pc:docMk/>
          <pc:sldMk cId="968479284" sldId="1795"/>
        </pc:sldMkLst>
        <pc:spChg chg="add mod">
          <ac:chgData name="Yoel Kortick" userId="167978f5-7f40-4909-85d5-d4149554ad4e" providerId="ADAL" clId="{178E203D-F436-4EC6-B341-688274A1FBB1}" dt="2023-09-21T05:14:31.577" v="3580"/>
          <ac:spMkLst>
            <pc:docMk/>
            <pc:sldMk cId="968479284" sldId="1795"/>
            <ac:spMk id="2" creationId="{315526E6-7AE1-F1DC-C940-D7B49308D473}"/>
          </ac:spMkLst>
        </pc:spChg>
        <pc:spChg chg="mod">
          <ac:chgData name="Yoel Kortick" userId="167978f5-7f40-4909-85d5-d4149554ad4e" providerId="ADAL" clId="{178E203D-F436-4EC6-B341-688274A1FBB1}" dt="2023-09-21T05:14:31.577" v="3580"/>
          <ac:spMkLst>
            <pc:docMk/>
            <pc:sldMk cId="968479284" sldId="1795"/>
            <ac:spMk id="3" creationId="{4FC18B40-6547-41EC-8A0E-1C8F40E0A42F}"/>
          </ac:spMkLst>
        </pc:spChg>
        <pc:spChg chg="add del mod">
          <ac:chgData name="Yoel Kortick" userId="167978f5-7f40-4909-85d5-d4149554ad4e" providerId="ADAL" clId="{178E203D-F436-4EC6-B341-688274A1FBB1}" dt="2023-09-20T06:34:20.609" v="104" actId="478"/>
          <ac:spMkLst>
            <pc:docMk/>
            <pc:sldMk cId="968479284" sldId="1795"/>
            <ac:spMk id="8" creationId="{B096BC0C-31BE-BD05-0F46-B8959D37E8E7}"/>
          </ac:spMkLst>
        </pc:spChg>
        <pc:picChg chg="del">
          <ac:chgData name="Yoel Kortick" userId="167978f5-7f40-4909-85d5-d4149554ad4e" providerId="ADAL" clId="{178E203D-F436-4EC6-B341-688274A1FBB1}" dt="2023-09-20T06:49:12.784" v="133" actId="478"/>
          <ac:picMkLst>
            <pc:docMk/>
            <pc:sldMk cId="968479284" sldId="1795"/>
            <ac:picMk id="5" creationId="{4666E02B-2DDE-4F78-82D2-2D35E85EFA23}"/>
          </ac:picMkLst>
        </pc:picChg>
        <pc:picChg chg="add mod ord">
          <ac:chgData name="Yoel Kortick" userId="167978f5-7f40-4909-85d5-d4149554ad4e" providerId="ADAL" clId="{178E203D-F436-4EC6-B341-688274A1FBB1}" dt="2023-09-20T06:49:31.930" v="148" actId="208"/>
          <ac:picMkLst>
            <pc:docMk/>
            <pc:sldMk cId="968479284" sldId="1795"/>
            <ac:picMk id="12" creationId="{8F87C0C5-0443-0EF1-4EB6-C547CC3383B3}"/>
          </ac:picMkLst>
        </pc:picChg>
        <pc:cxnChg chg="add mod">
          <ac:chgData name="Yoel Kortick" userId="167978f5-7f40-4909-85d5-d4149554ad4e" providerId="ADAL" clId="{178E203D-F436-4EC6-B341-688274A1FBB1}" dt="2023-09-20T06:49:53.569" v="170" actId="1038"/>
          <ac:cxnSpMkLst>
            <pc:docMk/>
            <pc:sldMk cId="968479284" sldId="1795"/>
            <ac:cxnSpMk id="7" creationId="{87F5CE98-3345-1505-35FF-F07A82504685}"/>
          </ac:cxnSpMkLst>
        </pc:cxnChg>
        <pc:cxnChg chg="add mod">
          <ac:chgData name="Yoel Kortick" userId="167978f5-7f40-4909-85d5-d4149554ad4e" providerId="ADAL" clId="{178E203D-F436-4EC6-B341-688274A1FBB1}" dt="2023-09-20T06:49:53.569" v="170" actId="1038"/>
          <ac:cxnSpMkLst>
            <pc:docMk/>
            <pc:sldMk cId="968479284" sldId="1795"/>
            <ac:cxnSpMk id="9" creationId="{5937EB11-8199-1F28-36DF-75A019D73DAB}"/>
          </ac:cxnSpMkLst>
        </pc:cxnChg>
      </pc:sldChg>
      <pc:sldChg chg="modSp">
        <pc:chgData name="Yoel Kortick" userId="167978f5-7f40-4909-85d5-d4149554ad4e" providerId="ADAL" clId="{178E203D-F436-4EC6-B341-688274A1FBB1}" dt="2023-09-21T05:14:31.577" v="3580"/>
        <pc:sldMkLst>
          <pc:docMk/>
          <pc:sldMk cId="1658433691" sldId="1808"/>
        </pc:sldMkLst>
        <pc:spChg chg="mod">
          <ac:chgData name="Yoel Kortick" userId="167978f5-7f40-4909-85d5-d4149554ad4e" providerId="ADAL" clId="{178E203D-F436-4EC6-B341-688274A1FBB1}" dt="2023-09-21T05:14:31.577" v="3580"/>
          <ac:spMkLst>
            <pc:docMk/>
            <pc:sldMk cId="1658433691" sldId="1808"/>
            <ac:spMk id="4" creationId="{A1FE6F9A-C018-4915-94D1-7B4CD1DF4BFF}"/>
          </ac:spMkLst>
        </pc:spChg>
      </pc:sldChg>
      <pc:sldChg chg="modSp">
        <pc:chgData name="Yoel Kortick" userId="167978f5-7f40-4909-85d5-d4149554ad4e" providerId="ADAL" clId="{178E203D-F436-4EC6-B341-688274A1FBB1}" dt="2023-09-21T05:14:31.577" v="3580"/>
        <pc:sldMkLst>
          <pc:docMk/>
          <pc:sldMk cId="3791005125" sldId="1809"/>
        </pc:sldMkLst>
        <pc:spChg chg="mod">
          <ac:chgData name="Yoel Kortick" userId="167978f5-7f40-4909-85d5-d4149554ad4e" providerId="ADAL" clId="{178E203D-F436-4EC6-B341-688274A1FBB1}" dt="2023-09-21T05:14:31.577" v="3580"/>
          <ac:spMkLst>
            <pc:docMk/>
            <pc:sldMk cId="3791005125" sldId="1809"/>
            <ac:spMk id="3" creationId="{4FC18B40-6547-41EC-8A0E-1C8F40E0A42F}"/>
          </ac:spMkLst>
        </pc:spChg>
        <pc:spChg chg="mod">
          <ac:chgData name="Yoel Kortick" userId="167978f5-7f40-4909-85d5-d4149554ad4e" providerId="ADAL" clId="{178E203D-F436-4EC6-B341-688274A1FBB1}" dt="2023-09-21T05:14:31.577" v="3580"/>
          <ac:spMkLst>
            <pc:docMk/>
            <pc:sldMk cId="3791005125" sldId="1809"/>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129564296" sldId="1810"/>
        </pc:sldMkLst>
        <pc:spChg chg="mod">
          <ac:chgData name="Yoel Kortick" userId="167978f5-7f40-4909-85d5-d4149554ad4e" providerId="ADAL" clId="{178E203D-F436-4EC6-B341-688274A1FBB1}" dt="2023-09-21T05:14:31.577" v="3580"/>
          <ac:spMkLst>
            <pc:docMk/>
            <pc:sldMk cId="2129564296" sldId="1810"/>
            <ac:spMk id="3" creationId="{4FC18B40-6547-41EC-8A0E-1C8F40E0A42F}"/>
          </ac:spMkLst>
        </pc:spChg>
        <pc:spChg chg="del">
          <ac:chgData name="Yoel Kortick" userId="167978f5-7f40-4909-85d5-d4149554ad4e" providerId="ADAL" clId="{178E203D-F436-4EC6-B341-688274A1FBB1}" dt="2023-09-20T07:48:57.853" v="1652" actId="478"/>
          <ac:spMkLst>
            <pc:docMk/>
            <pc:sldMk cId="2129564296" sldId="1810"/>
            <ac:spMk id="7" creationId="{175999EB-565B-4BA2-9CC8-777407B07A16}"/>
          </ac:spMkLst>
        </pc:spChg>
        <pc:spChg chg="mod">
          <ac:chgData name="Yoel Kortick" userId="167978f5-7f40-4909-85d5-d4149554ad4e" providerId="ADAL" clId="{178E203D-F436-4EC6-B341-688274A1FBB1}" dt="2023-09-21T05:14:31.577" v="3580"/>
          <ac:spMkLst>
            <pc:docMk/>
            <pc:sldMk cId="2129564296" sldId="1810"/>
            <ac:spMk id="12" creationId="{E8E43AC9-5C96-4798-B751-EDB6EC40D17B}"/>
          </ac:spMkLst>
        </pc:spChg>
        <pc:spChg chg="add">
          <ac:chgData name="Yoel Kortick" userId="167978f5-7f40-4909-85d5-d4149554ad4e" providerId="ADAL" clId="{178E203D-F436-4EC6-B341-688274A1FBB1}" dt="2023-09-20T07:52:29.504" v="1675" actId="11529"/>
          <ac:spMkLst>
            <pc:docMk/>
            <pc:sldMk cId="2129564296" sldId="1810"/>
            <ac:spMk id="13" creationId="{FB1CA456-C550-4C1F-AACF-C1AD6CCDD186}"/>
          </ac:spMkLst>
        </pc:spChg>
        <pc:spChg chg="mod">
          <ac:chgData name="Yoel Kortick" userId="167978f5-7f40-4909-85d5-d4149554ad4e" providerId="ADAL" clId="{178E203D-F436-4EC6-B341-688274A1FBB1}" dt="2023-09-20T07:52:17.005" v="1673" actId="1076"/>
          <ac:spMkLst>
            <pc:docMk/>
            <pc:sldMk cId="2129564296" sldId="1810"/>
            <ac:spMk id="14" creationId="{F1D2BB33-47EF-482F-A608-9A4436412A37}"/>
          </ac:spMkLst>
        </pc:spChg>
        <pc:picChg chg="add del mod ord">
          <ac:chgData name="Yoel Kortick" userId="167978f5-7f40-4909-85d5-d4149554ad4e" providerId="ADAL" clId="{178E203D-F436-4EC6-B341-688274A1FBB1}" dt="2023-09-20T07:51:39.175" v="1668" actId="478"/>
          <ac:picMkLst>
            <pc:docMk/>
            <pc:sldMk cId="2129564296" sldId="1810"/>
            <ac:picMk id="4" creationId="{D9FD0AA2-4D12-67E5-FCDD-D37EB5B57161}"/>
          </ac:picMkLst>
        </pc:picChg>
        <pc:picChg chg="add mod ord">
          <ac:chgData name="Yoel Kortick" userId="167978f5-7f40-4909-85d5-d4149554ad4e" providerId="ADAL" clId="{178E203D-F436-4EC6-B341-688274A1FBB1}" dt="2023-09-20T07:52:09.564" v="1671" actId="208"/>
          <ac:picMkLst>
            <pc:docMk/>
            <pc:sldMk cId="2129564296" sldId="1810"/>
            <ac:picMk id="9" creationId="{3F40012B-396A-1B82-4D25-FF0B2E7FDDE7}"/>
          </ac:picMkLst>
        </pc:picChg>
        <pc:picChg chg="del">
          <ac:chgData name="Yoel Kortick" userId="167978f5-7f40-4909-85d5-d4149554ad4e" providerId="ADAL" clId="{178E203D-F436-4EC6-B341-688274A1FBB1}" dt="2023-09-20T07:48:08.140" v="1617" actId="478"/>
          <ac:picMkLst>
            <pc:docMk/>
            <pc:sldMk cId="2129564296" sldId="1810"/>
            <ac:picMk id="11" creationId="{F7FADC12-CB3E-4174-89F1-23088167CE5E}"/>
          </ac:picMkLst>
        </pc:picChg>
        <pc:cxnChg chg="mod">
          <ac:chgData name="Yoel Kortick" userId="167978f5-7f40-4909-85d5-d4149554ad4e" providerId="ADAL" clId="{178E203D-F436-4EC6-B341-688274A1FBB1}" dt="2023-09-20T07:52:20.324" v="1674" actId="14100"/>
          <ac:cxnSpMkLst>
            <pc:docMk/>
            <pc:sldMk cId="2129564296" sldId="1810"/>
            <ac:cxnSpMk id="16" creationId="{21F2F931-11A9-44E6-B69A-66FB4E5F8696}"/>
          </ac:cxnSpMkLst>
        </pc:cxnChg>
        <pc:cxnChg chg="mod">
          <ac:chgData name="Yoel Kortick" userId="167978f5-7f40-4909-85d5-d4149554ad4e" providerId="ADAL" clId="{178E203D-F436-4EC6-B341-688274A1FBB1}" dt="2023-09-20T07:48:49.956" v="1650" actId="14100"/>
          <ac:cxnSpMkLst>
            <pc:docMk/>
            <pc:sldMk cId="2129564296" sldId="1810"/>
            <ac:cxnSpMk id="18" creationId="{1C684AFA-F5E4-46C3-99E9-7D1212EFC483}"/>
          </ac:cxnSpMkLst>
        </pc:cxnChg>
      </pc:sldChg>
      <pc:sldChg chg="modSp">
        <pc:chgData name="Yoel Kortick" userId="167978f5-7f40-4909-85d5-d4149554ad4e" providerId="ADAL" clId="{178E203D-F436-4EC6-B341-688274A1FBB1}" dt="2023-09-21T05:14:31.577" v="3580"/>
        <pc:sldMkLst>
          <pc:docMk/>
          <pc:sldMk cId="3702912724" sldId="1811"/>
        </pc:sldMkLst>
        <pc:spChg chg="mod">
          <ac:chgData name="Yoel Kortick" userId="167978f5-7f40-4909-85d5-d4149554ad4e" providerId="ADAL" clId="{178E203D-F436-4EC6-B341-688274A1FBB1}" dt="2023-09-21T05:14:31.577" v="3580"/>
          <ac:spMkLst>
            <pc:docMk/>
            <pc:sldMk cId="3702912724" sldId="1811"/>
            <ac:spMk id="3" creationId="{4FC18B40-6547-41EC-8A0E-1C8F40E0A42F}"/>
          </ac:spMkLst>
        </pc:spChg>
        <pc:spChg chg="mod">
          <ac:chgData name="Yoel Kortick" userId="167978f5-7f40-4909-85d5-d4149554ad4e" providerId="ADAL" clId="{178E203D-F436-4EC6-B341-688274A1FBB1}" dt="2023-09-21T05:14:31.577" v="3580"/>
          <ac:spMkLst>
            <pc:docMk/>
            <pc:sldMk cId="3702912724" sldId="1811"/>
            <ac:spMk id="4" creationId="{2490F34D-A7E2-4EA9-8B1A-78371A1F1CD1}"/>
          </ac:spMkLst>
        </pc:spChg>
      </pc:sldChg>
      <pc:sldChg chg="modSp">
        <pc:chgData name="Yoel Kortick" userId="167978f5-7f40-4909-85d5-d4149554ad4e" providerId="ADAL" clId="{178E203D-F436-4EC6-B341-688274A1FBB1}" dt="2023-09-21T05:14:31.577" v="3580"/>
        <pc:sldMkLst>
          <pc:docMk/>
          <pc:sldMk cId="1540804300" sldId="1813"/>
        </pc:sldMkLst>
        <pc:spChg chg="mod">
          <ac:chgData name="Yoel Kortick" userId="167978f5-7f40-4909-85d5-d4149554ad4e" providerId="ADAL" clId="{178E203D-F436-4EC6-B341-688274A1FBB1}" dt="2023-09-21T05:14:31.577" v="3580"/>
          <ac:spMkLst>
            <pc:docMk/>
            <pc:sldMk cId="1540804300" sldId="1813"/>
            <ac:spMk id="3" creationId="{4FC18B40-6547-41EC-8A0E-1C8F40E0A42F}"/>
          </ac:spMkLst>
        </pc:spChg>
        <pc:spChg chg="mod">
          <ac:chgData name="Yoel Kortick" userId="167978f5-7f40-4909-85d5-d4149554ad4e" providerId="ADAL" clId="{178E203D-F436-4EC6-B341-688274A1FBB1}" dt="2023-09-21T05:14:31.577" v="3580"/>
          <ac:spMkLst>
            <pc:docMk/>
            <pc:sldMk cId="1540804300" sldId="1813"/>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979837849" sldId="1814"/>
        </pc:sldMkLst>
        <pc:spChg chg="mod">
          <ac:chgData name="Yoel Kortick" userId="167978f5-7f40-4909-85d5-d4149554ad4e" providerId="ADAL" clId="{178E203D-F436-4EC6-B341-688274A1FBB1}" dt="2023-09-20T08:01:45.142" v="1733" actId="14100"/>
          <ac:spMkLst>
            <pc:docMk/>
            <pc:sldMk cId="2979837849" sldId="1814"/>
            <ac:spMk id="2" creationId="{863AC689-EBAA-4BC2-9434-BF66231F11D1}"/>
          </ac:spMkLst>
        </pc:spChg>
        <pc:spChg chg="mod">
          <ac:chgData name="Yoel Kortick" userId="167978f5-7f40-4909-85d5-d4149554ad4e" providerId="ADAL" clId="{178E203D-F436-4EC6-B341-688274A1FBB1}" dt="2023-09-21T05:14:31.577" v="3580"/>
          <ac:spMkLst>
            <pc:docMk/>
            <pc:sldMk cId="2979837849" sldId="1814"/>
            <ac:spMk id="3" creationId="{4FC18B40-6547-41EC-8A0E-1C8F40E0A42F}"/>
          </ac:spMkLst>
        </pc:spChg>
        <pc:spChg chg="mod">
          <ac:chgData name="Yoel Kortick" userId="167978f5-7f40-4909-85d5-d4149554ad4e" providerId="ADAL" clId="{178E203D-F436-4EC6-B341-688274A1FBB1}" dt="2023-09-20T08:01:37.500" v="1731" actId="14100"/>
          <ac:spMkLst>
            <pc:docMk/>
            <pc:sldMk cId="2979837849" sldId="1814"/>
            <ac:spMk id="5" creationId="{DA57F9F1-FBC5-463E-8032-E4E681CAF6D9}"/>
          </ac:spMkLst>
        </pc:spChg>
        <pc:spChg chg="add mod">
          <ac:chgData name="Yoel Kortick" userId="167978f5-7f40-4909-85d5-d4149554ad4e" providerId="ADAL" clId="{178E203D-F436-4EC6-B341-688274A1FBB1}" dt="2023-09-20T08:02:14.491" v="1790" actId="1076"/>
          <ac:spMkLst>
            <pc:docMk/>
            <pc:sldMk cId="2979837849" sldId="1814"/>
            <ac:spMk id="8" creationId="{06A5938E-3004-FF0F-33A5-4A16577FF877}"/>
          </ac:spMkLst>
        </pc:spChg>
        <pc:spChg chg="mod">
          <ac:chgData name="Yoel Kortick" userId="167978f5-7f40-4909-85d5-d4149554ad4e" providerId="ADAL" clId="{178E203D-F436-4EC6-B341-688274A1FBB1}" dt="2023-09-20T08:01:32.547" v="1729" actId="1076"/>
          <ac:spMkLst>
            <pc:docMk/>
            <pc:sldMk cId="2979837849" sldId="1814"/>
            <ac:spMk id="10" creationId="{D305A98B-F680-47E5-A93E-34C7112753CD}"/>
          </ac:spMkLst>
        </pc:spChg>
        <pc:picChg chg="del">
          <ac:chgData name="Yoel Kortick" userId="167978f5-7f40-4909-85d5-d4149554ad4e" providerId="ADAL" clId="{178E203D-F436-4EC6-B341-688274A1FBB1}" dt="2023-09-20T08:00:28.926" v="1710" actId="478"/>
          <ac:picMkLst>
            <pc:docMk/>
            <pc:sldMk cId="2979837849" sldId="1814"/>
            <ac:picMk id="4" creationId="{345D5E78-DE6F-4E7E-8AB1-7FC34E350A56}"/>
          </ac:picMkLst>
        </pc:picChg>
        <pc:picChg chg="add mod ord">
          <ac:chgData name="Yoel Kortick" userId="167978f5-7f40-4909-85d5-d4149554ad4e" providerId="ADAL" clId="{178E203D-F436-4EC6-B341-688274A1FBB1}" dt="2023-09-20T08:01:40.195" v="1732" actId="208"/>
          <ac:picMkLst>
            <pc:docMk/>
            <pc:sldMk cId="2979837849" sldId="1814"/>
            <ac:picMk id="7" creationId="{832CDDC5-4801-A6FB-408A-B1F365EB8203}"/>
          </ac:picMkLst>
        </pc:picChg>
        <pc:cxnChg chg="add mod">
          <ac:chgData name="Yoel Kortick" userId="167978f5-7f40-4909-85d5-d4149554ad4e" providerId="ADAL" clId="{178E203D-F436-4EC6-B341-688274A1FBB1}" dt="2023-09-20T08:02:45.108" v="1795" actId="14100"/>
          <ac:cxnSpMkLst>
            <pc:docMk/>
            <pc:sldMk cId="2979837849" sldId="1814"/>
            <ac:cxnSpMk id="9" creationId="{97294D09-A828-03F3-D08B-99AA14949770}"/>
          </ac:cxnSpMkLst>
        </pc:cxnChg>
        <pc:cxnChg chg="add mod">
          <ac:chgData name="Yoel Kortick" userId="167978f5-7f40-4909-85d5-d4149554ad4e" providerId="ADAL" clId="{178E203D-F436-4EC6-B341-688274A1FBB1}" dt="2023-09-20T08:02:41.506" v="1794" actId="1076"/>
          <ac:cxnSpMkLst>
            <pc:docMk/>
            <pc:sldMk cId="2979837849" sldId="1814"/>
            <ac:cxnSpMk id="11" creationId="{F5A03269-E05B-30C4-65D3-445A4CFC2A05}"/>
          </ac:cxnSpMkLst>
        </pc:cxnChg>
      </pc:sldChg>
      <pc:sldChg chg="addSp delSp modSp mod">
        <pc:chgData name="Yoel Kortick" userId="167978f5-7f40-4909-85d5-d4149554ad4e" providerId="ADAL" clId="{178E203D-F436-4EC6-B341-688274A1FBB1}" dt="2023-09-21T05:14:31.577" v="3580"/>
        <pc:sldMkLst>
          <pc:docMk/>
          <pc:sldMk cId="147466626" sldId="1815"/>
        </pc:sldMkLst>
        <pc:spChg chg="mod">
          <ac:chgData name="Yoel Kortick" userId="167978f5-7f40-4909-85d5-d4149554ad4e" providerId="ADAL" clId="{178E203D-F436-4EC6-B341-688274A1FBB1}" dt="2023-09-21T05:14:31.577" v="3580"/>
          <ac:spMkLst>
            <pc:docMk/>
            <pc:sldMk cId="147466626" sldId="1815"/>
            <ac:spMk id="3" creationId="{4FC18B40-6547-41EC-8A0E-1C8F40E0A42F}"/>
          </ac:spMkLst>
        </pc:spChg>
        <pc:spChg chg="del">
          <ac:chgData name="Yoel Kortick" userId="167978f5-7f40-4909-85d5-d4149554ad4e" providerId="ADAL" clId="{178E203D-F436-4EC6-B341-688274A1FBB1}" dt="2023-09-20T08:04:30.727" v="1804" actId="478"/>
          <ac:spMkLst>
            <pc:docMk/>
            <pc:sldMk cId="147466626" sldId="1815"/>
            <ac:spMk id="4" creationId="{2490F34D-A7E2-4EA9-8B1A-78371A1F1CD1}"/>
          </ac:spMkLst>
        </pc:spChg>
        <pc:spChg chg="del">
          <ac:chgData name="Yoel Kortick" userId="167978f5-7f40-4909-85d5-d4149554ad4e" providerId="ADAL" clId="{178E203D-F436-4EC6-B341-688274A1FBB1}" dt="2023-09-20T08:04:56.988" v="1810" actId="478"/>
          <ac:spMkLst>
            <pc:docMk/>
            <pc:sldMk cId="147466626" sldId="1815"/>
            <ac:spMk id="6" creationId="{02254342-80BD-425E-8908-A39E74E1BA6A}"/>
          </ac:spMkLst>
        </pc:spChg>
        <pc:spChg chg="add del mod">
          <ac:chgData name="Yoel Kortick" userId="167978f5-7f40-4909-85d5-d4149554ad4e" providerId="ADAL" clId="{178E203D-F436-4EC6-B341-688274A1FBB1}" dt="2023-09-20T08:04:32.084" v="1805" actId="478"/>
          <ac:spMkLst>
            <pc:docMk/>
            <pc:sldMk cId="147466626" sldId="1815"/>
            <ac:spMk id="11" creationId="{69F90BDA-D443-2B66-475E-FB6ABB2EB43F}"/>
          </ac:spMkLst>
        </pc:spChg>
        <pc:spChg chg="add mod">
          <ac:chgData name="Yoel Kortick" userId="167978f5-7f40-4909-85d5-d4149554ad4e" providerId="ADAL" clId="{178E203D-F436-4EC6-B341-688274A1FBB1}" dt="2023-09-21T05:14:31.577" v="3580"/>
          <ac:spMkLst>
            <pc:docMk/>
            <pc:sldMk cId="147466626" sldId="1815"/>
            <ac:spMk id="12" creationId="{1ED9A28F-644A-7D3A-04E6-A015A2819FFD}"/>
          </ac:spMkLst>
        </pc:spChg>
        <pc:spChg chg="add mod">
          <ac:chgData name="Yoel Kortick" userId="167978f5-7f40-4909-85d5-d4149554ad4e" providerId="ADAL" clId="{178E203D-F436-4EC6-B341-688274A1FBB1}" dt="2023-09-20T08:07:50.011" v="1901" actId="1036"/>
          <ac:spMkLst>
            <pc:docMk/>
            <pc:sldMk cId="147466626" sldId="1815"/>
            <ac:spMk id="13" creationId="{1BE34C9B-CB87-0399-9514-1216005354CB}"/>
          </ac:spMkLst>
        </pc:spChg>
        <pc:picChg chg="add del">
          <ac:chgData name="Yoel Kortick" userId="167978f5-7f40-4909-85d5-d4149554ad4e" providerId="ADAL" clId="{178E203D-F436-4EC6-B341-688274A1FBB1}" dt="2023-09-20T08:04:06.700" v="1799" actId="22"/>
          <ac:picMkLst>
            <pc:docMk/>
            <pc:sldMk cId="147466626" sldId="1815"/>
            <ac:picMk id="5" creationId="{98DD98CA-1E31-8AD6-939A-D88DF12B0C10}"/>
          </ac:picMkLst>
        </pc:picChg>
        <pc:picChg chg="del">
          <ac:chgData name="Yoel Kortick" userId="167978f5-7f40-4909-85d5-d4149554ad4e" providerId="ADAL" clId="{178E203D-F436-4EC6-B341-688274A1FBB1}" dt="2023-09-20T08:04:01.126" v="1797" actId="478"/>
          <ac:picMkLst>
            <pc:docMk/>
            <pc:sldMk cId="147466626" sldId="1815"/>
            <ac:picMk id="7" creationId="{D56AD42C-EBEE-449F-A9D3-432AFBB4530C}"/>
          </ac:picMkLst>
        </pc:picChg>
        <pc:picChg chg="add mod ord">
          <ac:chgData name="Yoel Kortick" userId="167978f5-7f40-4909-85d5-d4149554ad4e" providerId="ADAL" clId="{178E203D-F436-4EC6-B341-688274A1FBB1}" dt="2023-09-20T08:07:00.624" v="1811" actId="167"/>
          <ac:picMkLst>
            <pc:docMk/>
            <pc:sldMk cId="147466626" sldId="1815"/>
            <ac:picMk id="9" creationId="{247478FA-12AA-9CD8-8345-6DD2B0BD024D}"/>
          </ac:picMkLst>
        </pc:picChg>
        <pc:cxnChg chg="add">
          <ac:chgData name="Yoel Kortick" userId="167978f5-7f40-4909-85d5-d4149554ad4e" providerId="ADAL" clId="{178E203D-F436-4EC6-B341-688274A1FBB1}" dt="2023-09-20T08:07:54.902" v="1902" actId="11529"/>
          <ac:cxnSpMkLst>
            <pc:docMk/>
            <pc:sldMk cId="147466626" sldId="1815"/>
            <ac:cxnSpMk id="15" creationId="{F89DF931-3A29-8CC6-C0FF-6F14BF5A94F9}"/>
          </ac:cxnSpMkLst>
        </pc:cxnChg>
      </pc:sldChg>
      <pc:sldChg chg="addSp delSp modSp mod">
        <pc:chgData name="Yoel Kortick" userId="167978f5-7f40-4909-85d5-d4149554ad4e" providerId="ADAL" clId="{178E203D-F436-4EC6-B341-688274A1FBB1}" dt="2023-09-21T05:14:31.577" v="3580"/>
        <pc:sldMkLst>
          <pc:docMk/>
          <pc:sldMk cId="1247320376" sldId="1816"/>
        </pc:sldMkLst>
        <pc:spChg chg="mod">
          <ac:chgData name="Yoel Kortick" userId="167978f5-7f40-4909-85d5-d4149554ad4e" providerId="ADAL" clId="{178E203D-F436-4EC6-B341-688274A1FBB1}" dt="2023-09-21T05:14:31.577" v="3580"/>
          <ac:spMkLst>
            <pc:docMk/>
            <pc:sldMk cId="1247320376" sldId="1816"/>
            <ac:spMk id="3" creationId="{4FC18B40-6547-41EC-8A0E-1C8F40E0A42F}"/>
          </ac:spMkLst>
        </pc:spChg>
        <pc:spChg chg="mod">
          <ac:chgData name="Yoel Kortick" userId="167978f5-7f40-4909-85d5-d4149554ad4e" providerId="ADAL" clId="{178E203D-F436-4EC6-B341-688274A1FBB1}" dt="2023-09-21T05:14:31.577" v="3580"/>
          <ac:spMkLst>
            <pc:docMk/>
            <pc:sldMk cId="1247320376" sldId="1816"/>
            <ac:spMk id="4" creationId="{2490F34D-A7E2-4EA9-8B1A-78371A1F1CD1}"/>
          </ac:spMkLst>
        </pc:spChg>
        <pc:spChg chg="mod">
          <ac:chgData name="Yoel Kortick" userId="167978f5-7f40-4909-85d5-d4149554ad4e" providerId="ADAL" clId="{178E203D-F436-4EC6-B341-688274A1FBB1}" dt="2023-09-20T08:32:40.274" v="2205" actId="1036"/>
          <ac:spMkLst>
            <pc:docMk/>
            <pc:sldMk cId="1247320376" sldId="1816"/>
            <ac:spMk id="6" creationId="{2E0CDD08-8BCE-4850-ADE2-B54228A20251}"/>
          </ac:spMkLst>
        </pc:spChg>
        <pc:picChg chg="del">
          <ac:chgData name="Yoel Kortick" userId="167978f5-7f40-4909-85d5-d4149554ad4e" providerId="ADAL" clId="{178E203D-F436-4EC6-B341-688274A1FBB1}" dt="2023-09-20T08:32:29.721" v="2196" actId="478"/>
          <ac:picMkLst>
            <pc:docMk/>
            <pc:sldMk cId="1247320376" sldId="1816"/>
            <ac:picMk id="5" creationId="{8BC65AEA-4758-4D63-8D55-2F7895F3D5DA}"/>
          </ac:picMkLst>
        </pc:picChg>
        <pc:picChg chg="add mod ord">
          <ac:chgData name="Yoel Kortick" userId="167978f5-7f40-4909-85d5-d4149554ad4e" providerId="ADAL" clId="{178E203D-F436-4EC6-B341-688274A1FBB1}" dt="2023-09-20T08:32:43.020" v="2206" actId="208"/>
          <ac:picMkLst>
            <pc:docMk/>
            <pc:sldMk cId="1247320376" sldId="1816"/>
            <ac:picMk id="7" creationId="{6887AD44-8A06-D11D-32BF-B44D41C64B43}"/>
          </ac:picMkLst>
        </pc:picChg>
        <pc:picChg chg="add mod">
          <ac:chgData name="Yoel Kortick" userId="167978f5-7f40-4909-85d5-d4149554ad4e" providerId="ADAL" clId="{178E203D-F436-4EC6-B341-688274A1FBB1}" dt="2023-09-20T08:33:17.962" v="2208" actId="1076"/>
          <ac:picMkLst>
            <pc:docMk/>
            <pc:sldMk cId="1247320376" sldId="1816"/>
            <ac:picMk id="9" creationId="{D2BE5E92-A633-E45A-D370-6430242DEF0A}"/>
          </ac:picMkLst>
        </pc:picChg>
      </pc:sldChg>
      <pc:sldChg chg="addSp delSp modSp mod">
        <pc:chgData name="Yoel Kortick" userId="167978f5-7f40-4909-85d5-d4149554ad4e" providerId="ADAL" clId="{178E203D-F436-4EC6-B341-688274A1FBB1}" dt="2023-09-21T05:14:31.577" v="3580"/>
        <pc:sldMkLst>
          <pc:docMk/>
          <pc:sldMk cId="633710577" sldId="1817"/>
        </pc:sldMkLst>
        <pc:spChg chg="mod">
          <ac:chgData name="Yoel Kortick" userId="167978f5-7f40-4909-85d5-d4149554ad4e" providerId="ADAL" clId="{178E203D-F436-4EC6-B341-688274A1FBB1}" dt="2023-09-21T05:14:31.577" v="3580"/>
          <ac:spMkLst>
            <pc:docMk/>
            <pc:sldMk cId="633710577" sldId="1817"/>
            <ac:spMk id="3" creationId="{4FC18B40-6547-41EC-8A0E-1C8F40E0A42F}"/>
          </ac:spMkLst>
        </pc:spChg>
        <pc:spChg chg="mod">
          <ac:chgData name="Yoel Kortick" userId="167978f5-7f40-4909-85d5-d4149554ad4e" providerId="ADAL" clId="{178E203D-F436-4EC6-B341-688274A1FBB1}" dt="2023-09-20T12:01:04.371" v="3437" actId="14100"/>
          <ac:spMkLst>
            <pc:docMk/>
            <pc:sldMk cId="633710577" sldId="1817"/>
            <ac:spMk id="6" creationId="{756DB6F7-D0F7-4521-8D02-55986783F875}"/>
          </ac:spMkLst>
        </pc:spChg>
        <pc:spChg chg="mod">
          <ac:chgData name="Yoel Kortick" userId="167978f5-7f40-4909-85d5-d4149554ad4e" providerId="ADAL" clId="{178E203D-F436-4EC6-B341-688274A1FBB1}" dt="2023-09-20T12:01:00.474" v="3436" actId="14100"/>
          <ac:spMkLst>
            <pc:docMk/>
            <pc:sldMk cId="633710577" sldId="1817"/>
            <ac:spMk id="7" creationId="{5BD91AFB-C896-A473-63A0-96926152A316}"/>
          </ac:spMkLst>
        </pc:spChg>
        <pc:picChg chg="del mod">
          <ac:chgData name="Yoel Kortick" userId="167978f5-7f40-4909-85d5-d4149554ad4e" providerId="ADAL" clId="{178E203D-F436-4EC6-B341-688274A1FBB1}" dt="2023-09-20T12:00:52.834" v="3433" actId="478"/>
          <ac:picMkLst>
            <pc:docMk/>
            <pc:sldMk cId="633710577" sldId="1817"/>
            <ac:picMk id="5" creationId="{CBF4F9C4-C3FF-0221-ADB2-8FEDA361DA32}"/>
          </ac:picMkLst>
        </pc:picChg>
        <pc:picChg chg="add mod ord">
          <ac:chgData name="Yoel Kortick" userId="167978f5-7f40-4909-85d5-d4149554ad4e" providerId="ADAL" clId="{178E203D-F436-4EC6-B341-688274A1FBB1}" dt="2023-09-20T12:01:06.431" v="3438" actId="208"/>
          <ac:picMkLst>
            <pc:docMk/>
            <pc:sldMk cId="633710577" sldId="1817"/>
            <ac:picMk id="8" creationId="{8ED8EE2A-27DB-A543-70F2-B940200B854E}"/>
          </ac:picMkLst>
        </pc:picChg>
      </pc:sldChg>
      <pc:sldChg chg="modSp">
        <pc:chgData name="Yoel Kortick" userId="167978f5-7f40-4909-85d5-d4149554ad4e" providerId="ADAL" clId="{178E203D-F436-4EC6-B341-688274A1FBB1}" dt="2023-09-21T05:14:31.577" v="3580"/>
        <pc:sldMkLst>
          <pc:docMk/>
          <pc:sldMk cId="2383830340" sldId="1818"/>
        </pc:sldMkLst>
        <pc:spChg chg="mod">
          <ac:chgData name="Yoel Kortick" userId="167978f5-7f40-4909-85d5-d4149554ad4e" providerId="ADAL" clId="{178E203D-F436-4EC6-B341-688274A1FBB1}" dt="2023-09-21T05:14:31.577" v="3580"/>
          <ac:spMkLst>
            <pc:docMk/>
            <pc:sldMk cId="2383830340" sldId="1818"/>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903591681" sldId="1819"/>
        </pc:sldMkLst>
        <pc:spChg chg="mod">
          <ac:chgData name="Yoel Kortick" userId="167978f5-7f40-4909-85d5-d4149554ad4e" providerId="ADAL" clId="{178E203D-F436-4EC6-B341-688274A1FBB1}" dt="2023-09-20T06:52:15.007" v="246" actId="1037"/>
          <ac:spMkLst>
            <pc:docMk/>
            <pc:sldMk cId="903591681" sldId="1819"/>
            <ac:spMk id="2" creationId="{29E475A2-4A95-4303-9D93-540C7D188F43}"/>
          </ac:spMkLst>
        </pc:spChg>
        <pc:spChg chg="mod">
          <ac:chgData name="Yoel Kortick" userId="167978f5-7f40-4909-85d5-d4149554ad4e" providerId="ADAL" clId="{178E203D-F436-4EC6-B341-688274A1FBB1}" dt="2023-09-21T05:14:31.577" v="3580"/>
          <ac:spMkLst>
            <pc:docMk/>
            <pc:sldMk cId="903591681" sldId="1819"/>
            <ac:spMk id="3" creationId="{4FC18B40-6547-41EC-8A0E-1C8F40E0A42F}"/>
          </ac:spMkLst>
        </pc:spChg>
        <pc:spChg chg="mod">
          <ac:chgData name="Yoel Kortick" userId="167978f5-7f40-4909-85d5-d4149554ad4e" providerId="ADAL" clId="{178E203D-F436-4EC6-B341-688274A1FBB1}" dt="2023-09-21T05:14:31.577" v="3580"/>
          <ac:spMkLst>
            <pc:docMk/>
            <pc:sldMk cId="903591681" sldId="1819"/>
            <ac:spMk id="4" creationId="{2490F34D-A7E2-4EA9-8B1A-78371A1F1CD1}"/>
          </ac:spMkLst>
        </pc:spChg>
        <pc:spChg chg="add mod">
          <ac:chgData name="Yoel Kortick" userId="167978f5-7f40-4909-85d5-d4149554ad4e" providerId="ADAL" clId="{178E203D-F436-4EC6-B341-688274A1FBB1}" dt="2023-09-21T05:14:31.577" v="3580"/>
          <ac:spMkLst>
            <pc:docMk/>
            <pc:sldMk cId="903591681" sldId="1819"/>
            <ac:spMk id="5" creationId="{1E57424E-B606-4304-E6A0-8AAAA1AADFE4}"/>
          </ac:spMkLst>
        </pc:spChg>
        <pc:spChg chg="add mod">
          <ac:chgData name="Yoel Kortick" userId="167978f5-7f40-4909-85d5-d4149554ad4e" providerId="ADAL" clId="{178E203D-F436-4EC6-B341-688274A1FBB1}" dt="2023-09-21T05:14:31.577" v="3580"/>
          <ac:spMkLst>
            <pc:docMk/>
            <pc:sldMk cId="903591681" sldId="1819"/>
            <ac:spMk id="8" creationId="{6A12B8FB-284D-AD09-2394-DAECAF7F12D1}"/>
          </ac:spMkLst>
        </pc:spChg>
        <pc:picChg chg="del">
          <ac:chgData name="Yoel Kortick" userId="167978f5-7f40-4909-85d5-d4149554ad4e" providerId="ADAL" clId="{178E203D-F436-4EC6-B341-688274A1FBB1}" dt="2023-09-20T06:51:45.281" v="208" actId="478"/>
          <ac:picMkLst>
            <pc:docMk/>
            <pc:sldMk cId="903591681" sldId="1819"/>
            <ac:picMk id="6" creationId="{2B84228A-DD30-468A-8435-63152E221B13}"/>
          </ac:picMkLst>
        </pc:picChg>
        <pc:picChg chg="add mod ord">
          <ac:chgData name="Yoel Kortick" userId="167978f5-7f40-4909-85d5-d4149554ad4e" providerId="ADAL" clId="{178E203D-F436-4EC6-B341-688274A1FBB1}" dt="2023-09-20T06:52:34.412" v="248" actId="167"/>
          <ac:picMkLst>
            <pc:docMk/>
            <pc:sldMk cId="903591681" sldId="1819"/>
            <ac:picMk id="7" creationId="{211792D8-B9C1-7BCE-6068-B351B83D6767}"/>
          </ac:picMkLst>
        </pc:picChg>
        <pc:cxnChg chg="add mod">
          <ac:chgData name="Yoel Kortick" userId="167978f5-7f40-4909-85d5-d4149554ad4e" providerId="ADAL" clId="{178E203D-F436-4EC6-B341-688274A1FBB1}" dt="2023-09-20T11:04:12.884" v="2741" actId="1035"/>
          <ac:cxnSpMkLst>
            <pc:docMk/>
            <pc:sldMk cId="903591681" sldId="1819"/>
            <ac:cxnSpMk id="6" creationId="{48E46E23-E6E2-32BB-C153-8B7B38D7FA7C}"/>
          </ac:cxnSpMkLst>
        </pc:cxnChg>
        <pc:cxnChg chg="add mod">
          <ac:chgData name="Yoel Kortick" userId="167978f5-7f40-4909-85d5-d4149554ad4e" providerId="ADAL" clId="{178E203D-F436-4EC6-B341-688274A1FBB1}" dt="2023-09-20T11:04:12.884" v="2741" actId="1035"/>
          <ac:cxnSpMkLst>
            <pc:docMk/>
            <pc:sldMk cId="903591681" sldId="1819"/>
            <ac:cxnSpMk id="9" creationId="{DDA38B6E-5E0E-B01B-6602-6794C5353823}"/>
          </ac:cxnSpMkLst>
        </pc:cxnChg>
        <pc:cxnChg chg="add">
          <ac:chgData name="Yoel Kortick" userId="167978f5-7f40-4909-85d5-d4149554ad4e" providerId="ADAL" clId="{178E203D-F436-4EC6-B341-688274A1FBB1}" dt="2023-09-20T06:54:31.128" v="306" actId="11529"/>
          <ac:cxnSpMkLst>
            <pc:docMk/>
            <pc:sldMk cId="903591681" sldId="1819"/>
            <ac:cxnSpMk id="10" creationId="{6422D452-ABE8-991F-6C43-A890858A2192}"/>
          </ac:cxnSpMkLst>
        </pc:cxnChg>
        <pc:cxnChg chg="add mod">
          <ac:chgData name="Yoel Kortick" userId="167978f5-7f40-4909-85d5-d4149554ad4e" providerId="ADAL" clId="{178E203D-F436-4EC6-B341-688274A1FBB1}" dt="2023-09-20T06:54:43.070" v="309"/>
          <ac:cxnSpMkLst>
            <pc:docMk/>
            <pc:sldMk cId="903591681" sldId="1819"/>
            <ac:cxnSpMk id="11" creationId="{C844EE87-914F-047F-C2EC-569913EC6BF7}"/>
          </ac:cxnSpMkLst>
        </pc:cxnChg>
      </pc:sldChg>
      <pc:sldChg chg="addSp delSp modSp mod">
        <pc:chgData name="Yoel Kortick" userId="167978f5-7f40-4909-85d5-d4149554ad4e" providerId="ADAL" clId="{178E203D-F436-4EC6-B341-688274A1FBB1}" dt="2023-09-21T05:14:31.577" v="3580"/>
        <pc:sldMkLst>
          <pc:docMk/>
          <pc:sldMk cId="1591402680" sldId="1820"/>
        </pc:sldMkLst>
        <pc:spChg chg="del">
          <ac:chgData name="Yoel Kortick" userId="167978f5-7f40-4909-85d5-d4149554ad4e" providerId="ADAL" clId="{178E203D-F436-4EC6-B341-688274A1FBB1}" dt="2023-09-20T07:34:51.389" v="1570" actId="478"/>
          <ac:spMkLst>
            <pc:docMk/>
            <pc:sldMk cId="1591402680" sldId="1820"/>
            <ac:spMk id="2" creationId="{A9F054D5-E13B-4D99-973D-20F52A679840}"/>
          </ac:spMkLst>
        </pc:spChg>
        <pc:spChg chg="mod">
          <ac:chgData name="Yoel Kortick" userId="167978f5-7f40-4909-85d5-d4149554ad4e" providerId="ADAL" clId="{178E203D-F436-4EC6-B341-688274A1FBB1}" dt="2023-09-21T05:14:31.577" v="3580"/>
          <ac:spMkLst>
            <pc:docMk/>
            <pc:sldMk cId="1591402680" sldId="1820"/>
            <ac:spMk id="3" creationId="{4FC18B40-6547-41EC-8A0E-1C8F40E0A42F}"/>
          </ac:spMkLst>
        </pc:spChg>
        <pc:spChg chg="mod">
          <ac:chgData name="Yoel Kortick" userId="167978f5-7f40-4909-85d5-d4149554ad4e" providerId="ADAL" clId="{178E203D-F436-4EC6-B341-688274A1FBB1}" dt="2023-09-20T07:34:47.493" v="1568" actId="20577"/>
          <ac:spMkLst>
            <pc:docMk/>
            <pc:sldMk cId="1591402680" sldId="1820"/>
            <ac:spMk id="4" creationId="{2490F34D-A7E2-4EA9-8B1A-78371A1F1CD1}"/>
          </ac:spMkLst>
        </pc:spChg>
        <pc:spChg chg="del">
          <ac:chgData name="Yoel Kortick" userId="167978f5-7f40-4909-85d5-d4149554ad4e" providerId="ADAL" clId="{178E203D-F436-4EC6-B341-688274A1FBB1}" dt="2023-09-20T07:34:51.389" v="1570" actId="478"/>
          <ac:spMkLst>
            <pc:docMk/>
            <pc:sldMk cId="1591402680" sldId="1820"/>
            <ac:spMk id="7" creationId="{A3991FDB-2A30-4E7C-9813-2CAB7E5300D6}"/>
          </ac:spMkLst>
        </pc:spChg>
        <pc:spChg chg="del">
          <ac:chgData name="Yoel Kortick" userId="167978f5-7f40-4909-85d5-d4149554ad4e" providerId="ADAL" clId="{178E203D-F436-4EC6-B341-688274A1FBB1}" dt="2023-09-20T07:34:51.389" v="1570" actId="478"/>
          <ac:spMkLst>
            <pc:docMk/>
            <pc:sldMk cId="1591402680" sldId="1820"/>
            <ac:spMk id="8" creationId="{0AB13733-1AF5-48A4-8931-013860C5561E}"/>
          </ac:spMkLst>
        </pc:spChg>
        <pc:picChg chg="del">
          <ac:chgData name="Yoel Kortick" userId="167978f5-7f40-4909-85d5-d4149554ad4e" providerId="ADAL" clId="{178E203D-F436-4EC6-B341-688274A1FBB1}" dt="2023-09-20T07:34:49.499" v="1569" actId="478"/>
          <ac:picMkLst>
            <pc:docMk/>
            <pc:sldMk cId="1591402680" sldId="1820"/>
            <ac:picMk id="5" creationId="{246F61F0-E6ED-4665-879A-B508DE79EBD1}"/>
          </ac:picMkLst>
        </pc:picChg>
        <pc:picChg chg="add mod">
          <ac:chgData name="Yoel Kortick" userId="167978f5-7f40-4909-85d5-d4149554ad4e" providerId="ADAL" clId="{178E203D-F436-4EC6-B341-688274A1FBB1}" dt="2023-09-20T07:35:45.052" v="1578" actId="14100"/>
          <ac:picMkLst>
            <pc:docMk/>
            <pc:sldMk cId="1591402680" sldId="1820"/>
            <ac:picMk id="10" creationId="{FB827A39-4F0D-DC27-62A4-4EB4D9ED8C5C}"/>
          </ac:picMkLst>
        </pc:picChg>
        <pc:picChg chg="add mod">
          <ac:chgData name="Yoel Kortick" userId="167978f5-7f40-4909-85d5-d4149554ad4e" providerId="ADAL" clId="{178E203D-F436-4EC6-B341-688274A1FBB1}" dt="2023-09-20T07:35:40.828" v="1577" actId="208"/>
          <ac:picMkLst>
            <pc:docMk/>
            <pc:sldMk cId="1591402680" sldId="1820"/>
            <ac:picMk id="13" creationId="{9941571B-FC79-8488-3A76-38F6EA02C796}"/>
          </ac:picMkLst>
        </pc:picChg>
        <pc:cxnChg chg="del mod">
          <ac:chgData name="Yoel Kortick" userId="167978f5-7f40-4909-85d5-d4149554ad4e" providerId="ADAL" clId="{178E203D-F436-4EC6-B341-688274A1FBB1}" dt="2023-09-20T07:34:51.389" v="1570" actId="478"/>
          <ac:cxnSpMkLst>
            <pc:docMk/>
            <pc:sldMk cId="1591402680" sldId="1820"/>
            <ac:cxnSpMk id="9" creationId="{7EB7499A-6BBC-42F1-9C56-B06442CB68C9}"/>
          </ac:cxnSpMkLst>
        </pc:cxnChg>
        <pc:cxnChg chg="del">
          <ac:chgData name="Yoel Kortick" userId="167978f5-7f40-4909-85d5-d4149554ad4e" providerId="ADAL" clId="{178E203D-F436-4EC6-B341-688274A1FBB1}" dt="2023-09-20T07:34:51.389" v="1570" actId="478"/>
          <ac:cxnSpMkLst>
            <pc:docMk/>
            <pc:sldMk cId="1591402680" sldId="1820"/>
            <ac:cxnSpMk id="11" creationId="{6FC5183A-99F0-4242-9583-EBC732A011F4}"/>
          </ac:cxnSpMkLst>
        </pc:cxnChg>
      </pc:sldChg>
      <pc:sldChg chg="modSp">
        <pc:chgData name="Yoel Kortick" userId="167978f5-7f40-4909-85d5-d4149554ad4e" providerId="ADAL" clId="{178E203D-F436-4EC6-B341-688274A1FBB1}" dt="2023-09-21T05:14:31.577" v="3580"/>
        <pc:sldMkLst>
          <pc:docMk/>
          <pc:sldMk cId="682461583" sldId="1821"/>
        </pc:sldMkLst>
        <pc:spChg chg="mod">
          <ac:chgData name="Yoel Kortick" userId="167978f5-7f40-4909-85d5-d4149554ad4e" providerId="ADAL" clId="{178E203D-F436-4EC6-B341-688274A1FBB1}" dt="2023-09-21T05:14:31.577" v="3580"/>
          <ac:spMkLst>
            <pc:docMk/>
            <pc:sldMk cId="682461583" sldId="1821"/>
            <ac:spMk id="3" creationId="{4FC18B40-6547-41EC-8A0E-1C8F40E0A42F}"/>
          </ac:spMkLst>
        </pc:spChg>
        <pc:spChg chg="mod">
          <ac:chgData name="Yoel Kortick" userId="167978f5-7f40-4909-85d5-d4149554ad4e" providerId="ADAL" clId="{178E203D-F436-4EC6-B341-688274A1FBB1}" dt="2023-09-21T05:14:31.577" v="3580"/>
          <ac:spMkLst>
            <pc:docMk/>
            <pc:sldMk cId="682461583" sldId="1821"/>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183439777" sldId="1822"/>
        </pc:sldMkLst>
        <pc:spChg chg="mod">
          <ac:chgData name="Yoel Kortick" userId="167978f5-7f40-4909-85d5-d4149554ad4e" providerId="ADAL" clId="{178E203D-F436-4EC6-B341-688274A1FBB1}" dt="2023-09-21T05:14:31.577" v="3580"/>
          <ac:spMkLst>
            <pc:docMk/>
            <pc:sldMk cId="183439777" sldId="1822"/>
            <ac:spMk id="3" creationId="{4FC18B40-6547-41EC-8A0E-1C8F40E0A42F}"/>
          </ac:spMkLst>
        </pc:spChg>
        <pc:spChg chg="add mod">
          <ac:chgData name="Yoel Kortick" userId="167978f5-7f40-4909-85d5-d4149554ad4e" providerId="ADAL" clId="{178E203D-F436-4EC6-B341-688274A1FBB1}" dt="2023-09-20T07:53:30.725" v="1684" actId="1037"/>
          <ac:spMkLst>
            <pc:docMk/>
            <pc:sldMk cId="183439777" sldId="1822"/>
            <ac:spMk id="6" creationId="{142378E3-0F33-3FFE-7076-B12A02B94888}"/>
          </ac:spMkLst>
        </pc:spChg>
        <pc:spChg chg="del">
          <ac:chgData name="Yoel Kortick" userId="167978f5-7f40-4909-85d5-d4149554ad4e" providerId="ADAL" clId="{178E203D-F436-4EC6-B341-688274A1FBB1}" dt="2023-09-20T07:49:59.349" v="1659" actId="478"/>
          <ac:spMkLst>
            <pc:docMk/>
            <pc:sldMk cId="183439777" sldId="1822"/>
            <ac:spMk id="7" creationId="{175999EB-565B-4BA2-9CC8-777407B07A16}"/>
          </ac:spMkLst>
        </pc:spChg>
        <pc:spChg chg="mod">
          <ac:chgData name="Yoel Kortick" userId="167978f5-7f40-4909-85d5-d4149554ad4e" providerId="ADAL" clId="{178E203D-F436-4EC6-B341-688274A1FBB1}" dt="2023-09-21T05:14:31.577" v="3580"/>
          <ac:spMkLst>
            <pc:docMk/>
            <pc:sldMk cId="183439777" sldId="1822"/>
            <ac:spMk id="12" creationId="{E8E43AC9-5C96-4798-B751-EDB6EC40D17B}"/>
          </ac:spMkLst>
        </pc:spChg>
        <pc:spChg chg="del">
          <ac:chgData name="Yoel Kortick" userId="167978f5-7f40-4909-85d5-d4149554ad4e" providerId="ADAL" clId="{178E203D-F436-4EC6-B341-688274A1FBB1}" dt="2023-09-20T07:49:55.084" v="1656" actId="478"/>
          <ac:spMkLst>
            <pc:docMk/>
            <pc:sldMk cId="183439777" sldId="1822"/>
            <ac:spMk id="14" creationId="{F1D2BB33-47EF-482F-A608-9A4436412A37}"/>
          </ac:spMkLst>
        </pc:spChg>
        <pc:spChg chg="add mod">
          <ac:chgData name="Yoel Kortick" userId="167978f5-7f40-4909-85d5-d4149554ad4e" providerId="ADAL" clId="{178E203D-F436-4EC6-B341-688274A1FBB1}" dt="2023-09-20T07:53:44.260" v="1693" actId="14100"/>
          <ac:spMkLst>
            <pc:docMk/>
            <pc:sldMk cId="183439777" sldId="1822"/>
            <ac:spMk id="19" creationId="{19966735-21AD-A387-E14D-396B2A32F093}"/>
          </ac:spMkLst>
        </pc:spChg>
        <pc:picChg chg="del">
          <ac:chgData name="Yoel Kortick" userId="167978f5-7f40-4909-85d5-d4149554ad4e" providerId="ADAL" clId="{178E203D-F436-4EC6-B341-688274A1FBB1}" dt="2023-09-20T07:49:44.637" v="1653" actId="478"/>
          <ac:picMkLst>
            <pc:docMk/>
            <pc:sldMk cId="183439777" sldId="1822"/>
            <ac:picMk id="4" creationId="{B01DE7EE-817C-4D57-B7E4-DF95EFFA321C}"/>
          </ac:picMkLst>
        </pc:picChg>
        <pc:picChg chg="add del mod ord">
          <ac:chgData name="Yoel Kortick" userId="167978f5-7f40-4909-85d5-d4149554ad4e" providerId="ADAL" clId="{178E203D-F436-4EC6-B341-688274A1FBB1}" dt="2023-09-20T07:53:13.668" v="1676" actId="478"/>
          <ac:picMkLst>
            <pc:docMk/>
            <pc:sldMk cId="183439777" sldId="1822"/>
            <ac:picMk id="5" creationId="{FE463A15-8AA4-374E-18DE-72132120FB2C}"/>
          </ac:picMkLst>
        </pc:picChg>
        <pc:picChg chg="add mod ord">
          <ac:chgData name="Yoel Kortick" userId="167978f5-7f40-4909-85d5-d4149554ad4e" providerId="ADAL" clId="{178E203D-F436-4EC6-B341-688274A1FBB1}" dt="2023-09-20T07:53:46.214" v="1694" actId="208"/>
          <ac:picMkLst>
            <pc:docMk/>
            <pc:sldMk cId="183439777" sldId="1822"/>
            <ac:picMk id="15" creationId="{0F689B7A-E41D-3293-8751-AFCC4B94E1E3}"/>
          </ac:picMkLst>
        </pc:picChg>
        <pc:cxnChg chg="add mod">
          <ac:chgData name="Yoel Kortick" userId="167978f5-7f40-4909-85d5-d4149554ad4e" providerId="ADAL" clId="{178E203D-F436-4EC6-B341-688274A1FBB1}" dt="2023-09-20T07:53:37.869" v="1691" actId="1035"/>
          <ac:cxnSpMkLst>
            <pc:docMk/>
            <pc:sldMk cId="183439777" sldId="1822"/>
            <ac:cxnSpMk id="8" creationId="{98E2308D-66DA-C0F2-EC14-AEFA71145AA1}"/>
          </ac:cxnSpMkLst>
        </pc:cxnChg>
        <pc:cxnChg chg="add mod">
          <ac:chgData name="Yoel Kortick" userId="167978f5-7f40-4909-85d5-d4149554ad4e" providerId="ADAL" clId="{178E203D-F436-4EC6-B341-688274A1FBB1}" dt="2023-09-20T07:53:37.869" v="1691" actId="1035"/>
          <ac:cxnSpMkLst>
            <pc:docMk/>
            <pc:sldMk cId="183439777" sldId="1822"/>
            <ac:cxnSpMk id="9" creationId="{5758AC48-1359-6ABC-95F4-BCAA834AF067}"/>
          </ac:cxnSpMkLst>
        </pc:cxnChg>
        <pc:cxnChg chg="del">
          <ac:chgData name="Yoel Kortick" userId="167978f5-7f40-4909-85d5-d4149554ad4e" providerId="ADAL" clId="{178E203D-F436-4EC6-B341-688274A1FBB1}" dt="2023-09-20T07:49:56.140" v="1657" actId="478"/>
          <ac:cxnSpMkLst>
            <pc:docMk/>
            <pc:sldMk cId="183439777" sldId="1822"/>
            <ac:cxnSpMk id="16" creationId="{21F2F931-11A9-44E6-B69A-66FB4E5F8696}"/>
          </ac:cxnSpMkLst>
        </pc:cxnChg>
        <pc:cxnChg chg="del">
          <ac:chgData name="Yoel Kortick" userId="167978f5-7f40-4909-85d5-d4149554ad4e" providerId="ADAL" clId="{178E203D-F436-4EC6-B341-688274A1FBB1}" dt="2023-09-20T07:49:57.229" v="1658" actId="478"/>
          <ac:cxnSpMkLst>
            <pc:docMk/>
            <pc:sldMk cId="183439777" sldId="1822"/>
            <ac:cxnSpMk id="18" creationId="{1C684AFA-F5E4-46C3-99E9-7D1212EFC483}"/>
          </ac:cxnSpMkLst>
        </pc:cxnChg>
      </pc:sldChg>
      <pc:sldChg chg="addSp delSp modSp mod">
        <pc:chgData name="Yoel Kortick" userId="167978f5-7f40-4909-85d5-d4149554ad4e" providerId="ADAL" clId="{178E203D-F436-4EC6-B341-688274A1FBB1}" dt="2023-09-21T05:14:31.577" v="3580"/>
        <pc:sldMkLst>
          <pc:docMk/>
          <pc:sldMk cId="3609078475" sldId="1823"/>
        </pc:sldMkLst>
        <pc:spChg chg="mod">
          <ac:chgData name="Yoel Kortick" userId="167978f5-7f40-4909-85d5-d4149554ad4e" providerId="ADAL" clId="{178E203D-F436-4EC6-B341-688274A1FBB1}" dt="2023-09-21T05:14:31.577" v="3580"/>
          <ac:spMkLst>
            <pc:docMk/>
            <pc:sldMk cId="3609078475" sldId="1823"/>
            <ac:spMk id="3" creationId="{4FC18B40-6547-41EC-8A0E-1C8F40E0A42F}"/>
          </ac:spMkLst>
        </pc:spChg>
        <pc:spChg chg="mod">
          <ac:chgData name="Yoel Kortick" userId="167978f5-7f40-4909-85d5-d4149554ad4e" providerId="ADAL" clId="{178E203D-F436-4EC6-B341-688274A1FBB1}" dt="2023-09-20T07:54:59.219" v="1706" actId="1038"/>
          <ac:spMkLst>
            <pc:docMk/>
            <pc:sldMk cId="3609078475" sldId="1823"/>
            <ac:spMk id="8" creationId="{1E526910-B740-43BB-9934-776ECEBC2ABA}"/>
          </ac:spMkLst>
        </pc:spChg>
        <pc:spChg chg="mod">
          <ac:chgData name="Yoel Kortick" userId="167978f5-7f40-4909-85d5-d4149554ad4e" providerId="ADAL" clId="{178E203D-F436-4EC6-B341-688274A1FBB1}" dt="2023-09-20T07:55:08.244" v="1708" actId="14100"/>
          <ac:spMkLst>
            <pc:docMk/>
            <pc:sldMk cId="3609078475" sldId="1823"/>
            <ac:spMk id="9" creationId="{F393EE36-AA6E-4DC6-92C1-2A8879A01ECC}"/>
          </ac:spMkLst>
        </pc:spChg>
        <pc:picChg chg="add mod ord">
          <ac:chgData name="Yoel Kortick" userId="167978f5-7f40-4909-85d5-d4149554ad4e" providerId="ADAL" clId="{178E203D-F436-4EC6-B341-688274A1FBB1}" dt="2023-09-20T07:55:10.286" v="1709" actId="208"/>
          <ac:picMkLst>
            <pc:docMk/>
            <pc:sldMk cId="3609078475" sldId="1823"/>
            <ac:picMk id="4" creationId="{A8DE6F88-5605-D8C4-129F-208A53610163}"/>
          </ac:picMkLst>
        </pc:picChg>
        <pc:picChg chg="del">
          <ac:chgData name="Yoel Kortick" userId="167978f5-7f40-4909-85d5-d4149554ad4e" providerId="ADAL" clId="{178E203D-F436-4EC6-B341-688274A1FBB1}" dt="2023-09-20T07:54:40.196" v="1695" actId="478"/>
          <ac:picMkLst>
            <pc:docMk/>
            <pc:sldMk cId="3609078475" sldId="1823"/>
            <ac:picMk id="7" creationId="{9EEBA573-08D1-4659-AE6F-F876C30FF0F7}"/>
          </ac:picMkLst>
        </pc:picChg>
      </pc:sldChg>
      <pc:sldChg chg="addSp delSp modSp mod">
        <pc:chgData name="Yoel Kortick" userId="167978f5-7f40-4909-85d5-d4149554ad4e" providerId="ADAL" clId="{178E203D-F436-4EC6-B341-688274A1FBB1}" dt="2023-09-21T05:14:31.577" v="3580"/>
        <pc:sldMkLst>
          <pc:docMk/>
          <pc:sldMk cId="4080501231" sldId="1824"/>
        </pc:sldMkLst>
        <pc:spChg chg="mod">
          <ac:chgData name="Yoel Kortick" userId="167978f5-7f40-4909-85d5-d4149554ad4e" providerId="ADAL" clId="{178E203D-F436-4EC6-B341-688274A1FBB1}" dt="2023-09-21T05:14:31.577" v="3580"/>
          <ac:spMkLst>
            <pc:docMk/>
            <pc:sldMk cId="4080501231" sldId="1824"/>
            <ac:spMk id="3" creationId="{4FC18B40-6547-41EC-8A0E-1C8F40E0A42F}"/>
          </ac:spMkLst>
        </pc:spChg>
        <pc:spChg chg="mod">
          <ac:chgData name="Yoel Kortick" userId="167978f5-7f40-4909-85d5-d4149554ad4e" providerId="ADAL" clId="{178E203D-F436-4EC6-B341-688274A1FBB1}" dt="2023-09-20T08:31:40.569" v="2194" actId="14100"/>
          <ac:spMkLst>
            <pc:docMk/>
            <pc:sldMk cId="4080501231" sldId="1824"/>
            <ac:spMk id="6" creationId="{02254342-80BD-425E-8908-A39E74E1BA6A}"/>
          </ac:spMkLst>
        </pc:spChg>
        <pc:picChg chg="del">
          <ac:chgData name="Yoel Kortick" userId="167978f5-7f40-4909-85d5-d4149554ad4e" providerId="ADAL" clId="{178E203D-F436-4EC6-B341-688274A1FBB1}" dt="2023-09-20T08:31:28.650" v="2182" actId="478"/>
          <ac:picMkLst>
            <pc:docMk/>
            <pc:sldMk cId="4080501231" sldId="1824"/>
            <ac:picMk id="5" creationId="{0E4DAAC3-F40E-4C93-A800-E989D6756795}"/>
          </ac:picMkLst>
        </pc:picChg>
        <pc:picChg chg="add mod ord">
          <ac:chgData name="Yoel Kortick" userId="167978f5-7f40-4909-85d5-d4149554ad4e" providerId="ADAL" clId="{178E203D-F436-4EC6-B341-688274A1FBB1}" dt="2023-09-20T08:31:42.301" v="2195" actId="208"/>
          <ac:picMkLst>
            <pc:docMk/>
            <pc:sldMk cId="4080501231" sldId="1824"/>
            <ac:picMk id="7" creationId="{1DBC2352-ED51-3420-55E7-46CBC127CB28}"/>
          </ac:picMkLst>
        </pc:picChg>
      </pc:sldChg>
      <pc:sldChg chg="modSp">
        <pc:chgData name="Yoel Kortick" userId="167978f5-7f40-4909-85d5-d4149554ad4e" providerId="ADAL" clId="{178E203D-F436-4EC6-B341-688274A1FBB1}" dt="2023-09-21T05:14:31.577" v="3580"/>
        <pc:sldMkLst>
          <pc:docMk/>
          <pc:sldMk cId="3314777321" sldId="1825"/>
        </pc:sldMkLst>
        <pc:spChg chg="mod">
          <ac:chgData name="Yoel Kortick" userId="167978f5-7f40-4909-85d5-d4149554ad4e" providerId="ADAL" clId="{178E203D-F436-4EC6-B341-688274A1FBB1}" dt="2023-09-21T05:14:31.577" v="3580"/>
          <ac:spMkLst>
            <pc:docMk/>
            <pc:sldMk cId="3314777321" sldId="1825"/>
            <ac:spMk id="4" creationId="{A1FE6F9A-C018-4915-94D1-7B4CD1DF4BFF}"/>
          </ac:spMkLst>
        </pc:spChg>
      </pc:sldChg>
      <pc:sldChg chg="modSp">
        <pc:chgData name="Yoel Kortick" userId="167978f5-7f40-4909-85d5-d4149554ad4e" providerId="ADAL" clId="{178E203D-F436-4EC6-B341-688274A1FBB1}" dt="2023-09-21T05:14:31.577" v="3580"/>
        <pc:sldMkLst>
          <pc:docMk/>
          <pc:sldMk cId="1272440166" sldId="1826"/>
        </pc:sldMkLst>
        <pc:spChg chg="mod">
          <ac:chgData name="Yoel Kortick" userId="167978f5-7f40-4909-85d5-d4149554ad4e" providerId="ADAL" clId="{178E203D-F436-4EC6-B341-688274A1FBB1}" dt="2023-09-21T05:14:31.577" v="3580"/>
          <ac:spMkLst>
            <pc:docMk/>
            <pc:sldMk cId="1272440166" sldId="1826"/>
            <ac:spMk id="3" creationId="{4FC18B40-6547-41EC-8A0E-1C8F40E0A42F}"/>
          </ac:spMkLst>
        </pc:spChg>
        <pc:spChg chg="mod">
          <ac:chgData name="Yoel Kortick" userId="167978f5-7f40-4909-85d5-d4149554ad4e" providerId="ADAL" clId="{178E203D-F436-4EC6-B341-688274A1FBB1}" dt="2023-09-21T05:14:31.577" v="3580"/>
          <ac:spMkLst>
            <pc:docMk/>
            <pc:sldMk cId="1272440166" sldId="1826"/>
            <ac:spMk id="4" creationId="{2490F34D-A7E2-4EA9-8B1A-78371A1F1CD1}"/>
          </ac:spMkLst>
        </pc:spChg>
      </pc:sldChg>
      <pc:sldChg chg="modSp">
        <pc:chgData name="Yoel Kortick" userId="167978f5-7f40-4909-85d5-d4149554ad4e" providerId="ADAL" clId="{178E203D-F436-4EC6-B341-688274A1FBB1}" dt="2023-09-21T05:14:31.577" v="3580"/>
        <pc:sldMkLst>
          <pc:docMk/>
          <pc:sldMk cId="2435623931" sldId="1827"/>
        </pc:sldMkLst>
        <pc:spChg chg="mod">
          <ac:chgData name="Yoel Kortick" userId="167978f5-7f40-4909-85d5-d4149554ad4e" providerId="ADAL" clId="{178E203D-F436-4EC6-B341-688274A1FBB1}" dt="2023-09-21T05:14:31.577" v="3580"/>
          <ac:spMkLst>
            <pc:docMk/>
            <pc:sldMk cId="2435623931" sldId="1827"/>
            <ac:spMk id="3" creationId="{4FC18B40-6547-41EC-8A0E-1C8F40E0A42F}"/>
          </ac:spMkLst>
        </pc:spChg>
      </pc:sldChg>
      <pc:sldChg chg="modSp">
        <pc:chgData name="Yoel Kortick" userId="167978f5-7f40-4909-85d5-d4149554ad4e" providerId="ADAL" clId="{178E203D-F436-4EC6-B341-688274A1FBB1}" dt="2023-09-21T05:14:31.577" v="3580"/>
        <pc:sldMkLst>
          <pc:docMk/>
          <pc:sldMk cId="356012411" sldId="1828"/>
        </pc:sldMkLst>
        <pc:spChg chg="mod">
          <ac:chgData name="Yoel Kortick" userId="167978f5-7f40-4909-85d5-d4149554ad4e" providerId="ADAL" clId="{178E203D-F436-4EC6-B341-688274A1FBB1}" dt="2023-09-21T05:14:31.577" v="3580"/>
          <ac:spMkLst>
            <pc:docMk/>
            <pc:sldMk cId="356012411" sldId="1828"/>
            <ac:spMk id="3" creationId="{4FC18B40-6547-41EC-8A0E-1C8F40E0A42F}"/>
          </ac:spMkLst>
        </pc:spChg>
      </pc:sldChg>
      <pc:sldChg chg="modSp">
        <pc:chgData name="Yoel Kortick" userId="167978f5-7f40-4909-85d5-d4149554ad4e" providerId="ADAL" clId="{178E203D-F436-4EC6-B341-688274A1FBB1}" dt="2023-09-21T05:14:31.577" v="3580"/>
        <pc:sldMkLst>
          <pc:docMk/>
          <pc:sldMk cId="553306085" sldId="1829"/>
        </pc:sldMkLst>
        <pc:spChg chg="mod">
          <ac:chgData name="Yoel Kortick" userId="167978f5-7f40-4909-85d5-d4149554ad4e" providerId="ADAL" clId="{178E203D-F436-4EC6-B341-688274A1FBB1}" dt="2023-09-21T05:14:31.577" v="3580"/>
          <ac:spMkLst>
            <pc:docMk/>
            <pc:sldMk cId="553306085" sldId="1829"/>
            <ac:spMk id="3" creationId="{4FC18B40-6547-41EC-8A0E-1C8F40E0A42F}"/>
          </ac:spMkLst>
        </pc:spChg>
        <pc:spChg chg="mod">
          <ac:chgData name="Yoel Kortick" userId="167978f5-7f40-4909-85d5-d4149554ad4e" providerId="ADAL" clId="{178E203D-F436-4EC6-B341-688274A1FBB1}" dt="2023-09-21T05:14:31.577" v="3580"/>
          <ac:spMkLst>
            <pc:docMk/>
            <pc:sldMk cId="553306085" sldId="1829"/>
            <ac:spMk id="4" creationId="{2490F34D-A7E2-4EA9-8B1A-78371A1F1CD1}"/>
          </ac:spMkLst>
        </pc:spChg>
      </pc:sldChg>
      <pc:sldChg chg="modSp mod">
        <pc:chgData name="Yoel Kortick" userId="167978f5-7f40-4909-85d5-d4149554ad4e" providerId="ADAL" clId="{178E203D-F436-4EC6-B341-688274A1FBB1}" dt="2023-09-21T05:14:31.577" v="3580"/>
        <pc:sldMkLst>
          <pc:docMk/>
          <pc:sldMk cId="1982043245" sldId="1830"/>
        </pc:sldMkLst>
        <pc:spChg chg="mod">
          <ac:chgData name="Yoel Kortick" userId="167978f5-7f40-4909-85d5-d4149554ad4e" providerId="ADAL" clId="{178E203D-F436-4EC6-B341-688274A1FBB1}" dt="2023-09-21T05:14:31.577" v="3580"/>
          <ac:spMkLst>
            <pc:docMk/>
            <pc:sldMk cId="1982043245" sldId="1830"/>
            <ac:spMk id="3" creationId="{4FC18B40-6547-41EC-8A0E-1C8F40E0A42F}"/>
          </ac:spMkLst>
        </pc:spChg>
        <pc:spChg chg="mod">
          <ac:chgData name="Yoel Kortick" userId="167978f5-7f40-4909-85d5-d4149554ad4e" providerId="ADAL" clId="{178E203D-F436-4EC6-B341-688274A1FBB1}" dt="2023-09-20T10:37:40.779" v="2210" actId="14100"/>
          <ac:spMkLst>
            <pc:docMk/>
            <pc:sldMk cId="1982043245" sldId="1830"/>
            <ac:spMk id="8" creationId="{DECCBAAB-49D2-46E3-9805-12B22DD74A89}"/>
          </ac:spMkLst>
        </pc:spChg>
      </pc:sldChg>
      <pc:sldChg chg="addSp delSp modSp mod">
        <pc:chgData name="Yoel Kortick" userId="167978f5-7f40-4909-85d5-d4149554ad4e" providerId="ADAL" clId="{178E203D-F436-4EC6-B341-688274A1FBB1}" dt="2023-09-21T05:14:31.577" v="3580"/>
        <pc:sldMkLst>
          <pc:docMk/>
          <pc:sldMk cId="1731130571" sldId="1831"/>
        </pc:sldMkLst>
        <pc:spChg chg="mod">
          <ac:chgData name="Yoel Kortick" userId="167978f5-7f40-4909-85d5-d4149554ad4e" providerId="ADAL" clId="{178E203D-F436-4EC6-B341-688274A1FBB1}" dt="2023-09-21T05:14:31.577" v="3580"/>
          <ac:spMkLst>
            <pc:docMk/>
            <pc:sldMk cId="1731130571" sldId="1831"/>
            <ac:spMk id="3" creationId="{4FC18B40-6547-41EC-8A0E-1C8F40E0A42F}"/>
          </ac:spMkLst>
        </pc:spChg>
        <pc:spChg chg="mod">
          <ac:chgData name="Yoel Kortick" userId="167978f5-7f40-4909-85d5-d4149554ad4e" providerId="ADAL" clId="{178E203D-F436-4EC6-B341-688274A1FBB1}" dt="2023-09-20T10:39:01.606" v="2245" actId="33524"/>
          <ac:spMkLst>
            <pc:docMk/>
            <pc:sldMk cId="1731130571" sldId="1831"/>
            <ac:spMk id="4" creationId="{2490F34D-A7E2-4EA9-8B1A-78371A1F1CD1}"/>
          </ac:spMkLst>
        </pc:spChg>
        <pc:spChg chg="mod">
          <ac:chgData name="Yoel Kortick" userId="167978f5-7f40-4909-85d5-d4149554ad4e" providerId="ADAL" clId="{178E203D-F436-4EC6-B341-688274A1FBB1}" dt="2023-09-20T10:38:48.324" v="2226" actId="1037"/>
          <ac:spMkLst>
            <pc:docMk/>
            <pc:sldMk cId="1731130571" sldId="1831"/>
            <ac:spMk id="6" creationId="{C88D62FC-6660-4920-A35C-4FCC8E2A36FA}"/>
          </ac:spMkLst>
        </pc:spChg>
        <pc:spChg chg="mod">
          <ac:chgData name="Yoel Kortick" userId="167978f5-7f40-4909-85d5-d4149554ad4e" providerId="ADAL" clId="{178E203D-F436-4EC6-B341-688274A1FBB1}" dt="2023-09-20T10:38:53.894" v="2244" actId="1037"/>
          <ac:spMkLst>
            <pc:docMk/>
            <pc:sldMk cId="1731130571" sldId="1831"/>
            <ac:spMk id="8" creationId="{DECCBAAB-49D2-46E3-9805-12B22DD74A89}"/>
          </ac:spMkLst>
        </pc:spChg>
        <pc:spChg chg="mod">
          <ac:chgData name="Yoel Kortick" userId="167978f5-7f40-4909-85d5-d4149554ad4e" providerId="ADAL" clId="{178E203D-F436-4EC6-B341-688274A1FBB1}" dt="2023-09-21T05:14:31.577" v="3580"/>
          <ac:spMkLst>
            <pc:docMk/>
            <pc:sldMk cId="1731130571" sldId="1831"/>
            <ac:spMk id="9" creationId="{12F1EE84-12AE-4737-A648-4D0C5B38BAF8}"/>
          </ac:spMkLst>
        </pc:spChg>
        <pc:picChg chg="del">
          <ac:chgData name="Yoel Kortick" userId="167978f5-7f40-4909-85d5-d4149554ad4e" providerId="ADAL" clId="{178E203D-F436-4EC6-B341-688274A1FBB1}" dt="2023-09-20T10:38:35.455" v="2211" actId="478"/>
          <ac:picMkLst>
            <pc:docMk/>
            <pc:sldMk cId="1731130571" sldId="1831"/>
            <ac:picMk id="5" creationId="{F9695CCC-CAAE-4577-96B8-BC2198F4AE2E}"/>
          </ac:picMkLst>
        </pc:picChg>
        <pc:picChg chg="add mod ord">
          <ac:chgData name="Yoel Kortick" userId="167978f5-7f40-4909-85d5-d4149554ad4e" providerId="ADAL" clId="{178E203D-F436-4EC6-B341-688274A1FBB1}" dt="2023-09-20T10:38:41.988" v="2223" actId="167"/>
          <ac:picMkLst>
            <pc:docMk/>
            <pc:sldMk cId="1731130571" sldId="1831"/>
            <ac:picMk id="7" creationId="{31CE5DA1-DA34-F907-4A69-02A25507403B}"/>
          </ac:picMkLst>
        </pc:picChg>
        <pc:cxnChg chg="mod">
          <ac:chgData name="Yoel Kortick" userId="167978f5-7f40-4909-85d5-d4149554ad4e" providerId="ADAL" clId="{178E203D-F436-4EC6-B341-688274A1FBB1}" dt="2023-09-20T10:38:48.324" v="2226" actId="1037"/>
          <ac:cxnSpMkLst>
            <pc:docMk/>
            <pc:sldMk cId="1731130571" sldId="1831"/>
            <ac:cxnSpMk id="11" creationId="{1049B6D7-496D-49EF-AB3B-95C0EB29A437}"/>
          </ac:cxnSpMkLst>
        </pc:cxnChg>
      </pc:sldChg>
      <pc:sldChg chg="addSp delSp modSp mod">
        <pc:chgData name="Yoel Kortick" userId="167978f5-7f40-4909-85d5-d4149554ad4e" providerId="ADAL" clId="{178E203D-F436-4EC6-B341-688274A1FBB1}" dt="2023-09-21T05:14:31.577" v="3580"/>
        <pc:sldMkLst>
          <pc:docMk/>
          <pc:sldMk cId="997167565" sldId="1832"/>
        </pc:sldMkLst>
        <pc:spChg chg="mod">
          <ac:chgData name="Yoel Kortick" userId="167978f5-7f40-4909-85d5-d4149554ad4e" providerId="ADAL" clId="{178E203D-F436-4EC6-B341-688274A1FBB1}" dt="2023-09-21T05:14:31.577" v="3580"/>
          <ac:spMkLst>
            <pc:docMk/>
            <pc:sldMk cId="997167565" sldId="1832"/>
            <ac:spMk id="3" creationId="{4FC18B40-6547-41EC-8A0E-1C8F40E0A42F}"/>
          </ac:spMkLst>
        </pc:spChg>
        <pc:spChg chg="mod">
          <ac:chgData name="Yoel Kortick" userId="167978f5-7f40-4909-85d5-d4149554ad4e" providerId="ADAL" clId="{178E203D-F436-4EC6-B341-688274A1FBB1}" dt="2023-09-20T10:41:14.218" v="2252" actId="1076"/>
          <ac:spMkLst>
            <pc:docMk/>
            <pc:sldMk cId="997167565" sldId="1832"/>
            <ac:spMk id="8" creationId="{DECCBAAB-49D2-46E3-9805-12B22DD74A89}"/>
          </ac:spMkLst>
        </pc:spChg>
        <pc:picChg chg="add mod ord">
          <ac:chgData name="Yoel Kortick" userId="167978f5-7f40-4909-85d5-d4149554ad4e" providerId="ADAL" clId="{178E203D-F436-4EC6-B341-688274A1FBB1}" dt="2023-09-20T10:41:25.697" v="2253" actId="208"/>
          <ac:picMkLst>
            <pc:docMk/>
            <pc:sldMk cId="997167565" sldId="1832"/>
            <ac:picMk id="5" creationId="{CDD21414-2295-7597-F413-4106F9E13135}"/>
          </ac:picMkLst>
        </pc:picChg>
        <pc:picChg chg="del">
          <ac:chgData name="Yoel Kortick" userId="167978f5-7f40-4909-85d5-d4149554ad4e" providerId="ADAL" clId="{178E203D-F436-4EC6-B341-688274A1FBB1}" dt="2023-09-20T10:40:47.254" v="2246" actId="478"/>
          <ac:picMkLst>
            <pc:docMk/>
            <pc:sldMk cId="997167565" sldId="1832"/>
            <ac:picMk id="7" creationId="{5EA14CCE-4938-4F7A-8E8A-F6698BA30DF0}"/>
          </ac:picMkLst>
        </pc:picChg>
      </pc:sldChg>
      <pc:sldChg chg="addSp delSp modSp mod">
        <pc:chgData name="Yoel Kortick" userId="167978f5-7f40-4909-85d5-d4149554ad4e" providerId="ADAL" clId="{178E203D-F436-4EC6-B341-688274A1FBB1}" dt="2023-09-21T05:14:31.577" v="3580"/>
        <pc:sldMkLst>
          <pc:docMk/>
          <pc:sldMk cId="3331450986" sldId="1833"/>
        </pc:sldMkLst>
        <pc:spChg chg="mod">
          <ac:chgData name="Yoel Kortick" userId="167978f5-7f40-4909-85d5-d4149554ad4e" providerId="ADAL" clId="{178E203D-F436-4EC6-B341-688274A1FBB1}" dt="2023-09-21T05:14:31.577" v="3580"/>
          <ac:spMkLst>
            <pc:docMk/>
            <pc:sldMk cId="3331450986" sldId="1833"/>
            <ac:spMk id="3" creationId="{4FC18B40-6547-41EC-8A0E-1C8F40E0A42F}"/>
          </ac:spMkLst>
        </pc:spChg>
        <pc:picChg chg="add mod">
          <ac:chgData name="Yoel Kortick" userId="167978f5-7f40-4909-85d5-d4149554ad4e" providerId="ADAL" clId="{178E203D-F436-4EC6-B341-688274A1FBB1}" dt="2023-09-20T10:43:24.872" v="2259" actId="208"/>
          <ac:picMkLst>
            <pc:docMk/>
            <pc:sldMk cId="3331450986" sldId="1833"/>
            <ac:picMk id="4" creationId="{23DD32D5-6B47-3840-A1CF-1ADC70CF1147}"/>
          </ac:picMkLst>
        </pc:picChg>
        <pc:picChg chg="del">
          <ac:chgData name="Yoel Kortick" userId="167978f5-7f40-4909-85d5-d4149554ad4e" providerId="ADAL" clId="{178E203D-F436-4EC6-B341-688274A1FBB1}" dt="2023-09-20T10:43:17.320" v="2254" actId="478"/>
          <ac:picMkLst>
            <pc:docMk/>
            <pc:sldMk cId="3331450986" sldId="1833"/>
            <ac:picMk id="9" creationId="{CEC23CCE-C685-44E9-BFEF-7C50B6F9540F}"/>
          </ac:picMkLst>
        </pc:picChg>
      </pc:sldChg>
      <pc:sldChg chg="addSp delSp modSp add mod">
        <pc:chgData name="Yoel Kortick" userId="167978f5-7f40-4909-85d5-d4149554ad4e" providerId="ADAL" clId="{178E203D-F436-4EC6-B341-688274A1FBB1}" dt="2023-09-21T05:14:31.577" v="3580"/>
        <pc:sldMkLst>
          <pc:docMk/>
          <pc:sldMk cId="2821854884" sldId="1834"/>
        </pc:sldMkLst>
        <pc:spChg chg="del mod">
          <ac:chgData name="Yoel Kortick" userId="167978f5-7f40-4909-85d5-d4149554ad4e" providerId="ADAL" clId="{178E203D-F436-4EC6-B341-688274A1FBB1}" dt="2023-09-20T11:11:45.710" v="2881" actId="478"/>
          <ac:spMkLst>
            <pc:docMk/>
            <pc:sldMk cId="2821854884" sldId="1834"/>
            <ac:spMk id="2" creationId="{29E475A2-4A95-4303-9D93-540C7D188F43}"/>
          </ac:spMkLst>
        </pc:spChg>
        <pc:spChg chg="mod">
          <ac:chgData name="Yoel Kortick" userId="167978f5-7f40-4909-85d5-d4149554ad4e" providerId="ADAL" clId="{178E203D-F436-4EC6-B341-688274A1FBB1}" dt="2023-09-21T05:14:31.577" v="3580"/>
          <ac:spMkLst>
            <pc:docMk/>
            <pc:sldMk cId="2821854884" sldId="1834"/>
            <ac:spMk id="3" creationId="{4FC18B40-6547-41EC-8A0E-1C8F40E0A42F}"/>
          </ac:spMkLst>
        </pc:spChg>
        <pc:spChg chg="del mod">
          <ac:chgData name="Yoel Kortick" userId="167978f5-7f40-4909-85d5-d4149554ad4e" providerId="ADAL" clId="{178E203D-F436-4EC6-B341-688274A1FBB1}" dt="2023-09-20T11:11:45.710" v="2881" actId="478"/>
          <ac:spMkLst>
            <pc:docMk/>
            <pc:sldMk cId="2821854884" sldId="1834"/>
            <ac:spMk id="4" creationId="{2490F34D-A7E2-4EA9-8B1A-78371A1F1CD1}"/>
          </ac:spMkLst>
        </pc:spChg>
        <pc:spChg chg="add del mod">
          <ac:chgData name="Yoel Kortick" userId="167978f5-7f40-4909-85d5-d4149554ad4e" providerId="ADAL" clId="{178E203D-F436-4EC6-B341-688274A1FBB1}" dt="2023-09-20T11:11:48.730" v="2882" actId="478"/>
          <ac:spMkLst>
            <pc:docMk/>
            <pc:sldMk cId="2821854884" sldId="1834"/>
            <ac:spMk id="6" creationId="{61FC2A92-8F9A-93FB-1F16-CE5206816BEA}"/>
          </ac:spMkLst>
        </pc:spChg>
        <pc:spChg chg="add mod">
          <ac:chgData name="Yoel Kortick" userId="167978f5-7f40-4909-85d5-d4149554ad4e" providerId="ADAL" clId="{178E203D-F436-4EC6-B341-688274A1FBB1}" dt="2023-09-21T05:14:31.577" v="3580"/>
          <ac:spMkLst>
            <pc:docMk/>
            <pc:sldMk cId="2821854884" sldId="1834"/>
            <ac:spMk id="8" creationId="{3FA0E8A8-E799-2815-0161-047C94CBCAE0}"/>
          </ac:spMkLst>
        </pc:spChg>
        <pc:picChg chg="del">
          <ac:chgData name="Yoel Kortick" userId="167978f5-7f40-4909-85d5-d4149554ad4e" providerId="ADAL" clId="{178E203D-F436-4EC6-B341-688274A1FBB1}" dt="2023-09-20T07:24:05.086" v="1185" actId="478"/>
          <ac:picMkLst>
            <pc:docMk/>
            <pc:sldMk cId="2821854884" sldId="1834"/>
            <ac:picMk id="6" creationId="{2B84228A-DD30-468A-8435-63152E221B13}"/>
          </ac:picMkLst>
        </pc:picChg>
        <pc:picChg chg="add del mod ord">
          <ac:chgData name="Yoel Kortick" userId="167978f5-7f40-4909-85d5-d4149554ad4e" providerId="ADAL" clId="{178E203D-F436-4EC6-B341-688274A1FBB1}" dt="2023-09-20T11:11:45.710" v="2881" actId="478"/>
          <ac:picMkLst>
            <pc:docMk/>
            <pc:sldMk cId="2821854884" sldId="1834"/>
            <ac:picMk id="7" creationId="{9DF81141-05EF-4E2A-105C-E31BB04BFA90}"/>
          </ac:picMkLst>
        </pc:picChg>
      </pc:sldChg>
      <pc:sldChg chg="addSp delSp modSp add mod">
        <pc:chgData name="Yoel Kortick" userId="167978f5-7f40-4909-85d5-d4149554ad4e" providerId="ADAL" clId="{178E203D-F436-4EC6-B341-688274A1FBB1}" dt="2023-09-21T05:14:31.577" v="3580"/>
        <pc:sldMkLst>
          <pc:docMk/>
          <pc:sldMk cId="179438656" sldId="1835"/>
        </pc:sldMkLst>
        <pc:spChg chg="del">
          <ac:chgData name="Yoel Kortick" userId="167978f5-7f40-4909-85d5-d4149554ad4e" providerId="ADAL" clId="{178E203D-F436-4EC6-B341-688274A1FBB1}" dt="2023-09-20T06:56:33.343" v="460" actId="478"/>
          <ac:spMkLst>
            <pc:docMk/>
            <pc:sldMk cId="179438656" sldId="1835"/>
            <ac:spMk id="2" creationId="{29E475A2-4A95-4303-9D93-540C7D188F43}"/>
          </ac:spMkLst>
        </pc:spChg>
        <pc:spChg chg="mod">
          <ac:chgData name="Yoel Kortick" userId="167978f5-7f40-4909-85d5-d4149554ad4e" providerId="ADAL" clId="{178E203D-F436-4EC6-B341-688274A1FBB1}" dt="2023-09-21T05:14:31.577" v="3580"/>
          <ac:spMkLst>
            <pc:docMk/>
            <pc:sldMk cId="179438656" sldId="1835"/>
            <ac:spMk id="3" creationId="{4FC18B40-6547-41EC-8A0E-1C8F40E0A42F}"/>
          </ac:spMkLst>
        </pc:spChg>
        <pc:spChg chg="mod">
          <ac:chgData name="Yoel Kortick" userId="167978f5-7f40-4909-85d5-d4149554ad4e" providerId="ADAL" clId="{178E203D-F436-4EC6-B341-688274A1FBB1}" dt="2023-09-21T05:14:31.577" v="3580"/>
          <ac:spMkLst>
            <pc:docMk/>
            <pc:sldMk cId="179438656" sldId="1835"/>
            <ac:spMk id="4" creationId="{2490F34D-A7E2-4EA9-8B1A-78371A1F1CD1}"/>
          </ac:spMkLst>
        </pc:spChg>
        <pc:spChg chg="mod">
          <ac:chgData name="Yoel Kortick" userId="167978f5-7f40-4909-85d5-d4149554ad4e" providerId="ADAL" clId="{178E203D-F436-4EC6-B341-688274A1FBB1}" dt="2023-09-21T05:14:31.577" v="3580"/>
          <ac:spMkLst>
            <pc:docMk/>
            <pc:sldMk cId="179438656" sldId="1835"/>
            <ac:spMk id="8" creationId="{6A12B8FB-284D-AD09-2394-DAECAF7F12D1}"/>
          </ac:spMkLst>
        </pc:spChg>
        <pc:picChg chg="add mod ord">
          <ac:chgData name="Yoel Kortick" userId="167978f5-7f40-4909-85d5-d4149554ad4e" providerId="ADAL" clId="{178E203D-F436-4EC6-B341-688274A1FBB1}" dt="2023-09-20T06:56:36.073" v="461" actId="208"/>
          <ac:picMkLst>
            <pc:docMk/>
            <pc:sldMk cId="179438656" sldId="1835"/>
            <ac:picMk id="6" creationId="{2668047B-EBDD-73DD-2658-CA5AE56F57EE}"/>
          </ac:picMkLst>
        </pc:picChg>
        <pc:picChg chg="del">
          <ac:chgData name="Yoel Kortick" userId="167978f5-7f40-4909-85d5-d4149554ad4e" providerId="ADAL" clId="{178E203D-F436-4EC6-B341-688274A1FBB1}" dt="2023-09-20T06:55:57.495" v="435" actId="478"/>
          <ac:picMkLst>
            <pc:docMk/>
            <pc:sldMk cId="179438656" sldId="1835"/>
            <ac:picMk id="7" creationId="{211792D8-B9C1-7BCE-6068-B351B83D6767}"/>
          </ac:picMkLst>
        </pc:picChg>
        <pc:cxnChg chg="mod">
          <ac:chgData name="Yoel Kortick" userId="167978f5-7f40-4909-85d5-d4149554ad4e" providerId="ADAL" clId="{178E203D-F436-4EC6-B341-688274A1FBB1}" dt="2023-09-20T06:56:24.920" v="457" actId="1036"/>
          <ac:cxnSpMkLst>
            <pc:docMk/>
            <pc:sldMk cId="179438656" sldId="1835"/>
            <ac:cxnSpMk id="10" creationId="{6422D452-ABE8-991F-6C43-A890858A2192}"/>
          </ac:cxnSpMkLst>
        </pc:cxnChg>
        <pc:cxnChg chg="mod">
          <ac:chgData name="Yoel Kortick" userId="167978f5-7f40-4909-85d5-d4149554ad4e" providerId="ADAL" clId="{178E203D-F436-4EC6-B341-688274A1FBB1}" dt="2023-09-20T06:56:59.199" v="500" actId="20577"/>
          <ac:cxnSpMkLst>
            <pc:docMk/>
            <pc:sldMk cId="179438656" sldId="1835"/>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262555727" sldId="1836"/>
        </pc:sldMkLst>
        <pc:spChg chg="mod">
          <ac:chgData name="Yoel Kortick" userId="167978f5-7f40-4909-85d5-d4149554ad4e" providerId="ADAL" clId="{178E203D-F436-4EC6-B341-688274A1FBB1}" dt="2023-09-21T05:14:31.577" v="3580"/>
          <ac:spMkLst>
            <pc:docMk/>
            <pc:sldMk cId="2262555727" sldId="1836"/>
            <ac:spMk id="3" creationId="{4FC18B40-6547-41EC-8A0E-1C8F40E0A42F}"/>
          </ac:spMkLst>
        </pc:spChg>
        <pc:spChg chg="mod">
          <ac:chgData name="Yoel Kortick" userId="167978f5-7f40-4909-85d5-d4149554ad4e" providerId="ADAL" clId="{178E203D-F436-4EC6-B341-688274A1FBB1}" dt="2023-09-21T05:14:31.577" v="3580"/>
          <ac:spMkLst>
            <pc:docMk/>
            <pc:sldMk cId="2262555727" sldId="1836"/>
            <ac:spMk id="4" creationId="{2490F34D-A7E2-4EA9-8B1A-78371A1F1CD1}"/>
          </ac:spMkLst>
        </pc:spChg>
        <pc:spChg chg="mod">
          <ac:chgData name="Yoel Kortick" userId="167978f5-7f40-4909-85d5-d4149554ad4e" providerId="ADAL" clId="{178E203D-F436-4EC6-B341-688274A1FBB1}" dt="2023-09-21T05:14:31.577" v="3580"/>
          <ac:spMkLst>
            <pc:docMk/>
            <pc:sldMk cId="2262555727" sldId="1836"/>
            <ac:spMk id="8" creationId="{6A12B8FB-284D-AD09-2394-DAECAF7F12D1}"/>
          </ac:spMkLst>
        </pc:spChg>
        <pc:picChg chg="add mod ord">
          <ac:chgData name="Yoel Kortick" userId="167978f5-7f40-4909-85d5-d4149554ad4e" providerId="ADAL" clId="{178E203D-F436-4EC6-B341-688274A1FBB1}" dt="2023-09-20T07:07:25.497" v="827" actId="208"/>
          <ac:picMkLst>
            <pc:docMk/>
            <pc:sldMk cId="2262555727" sldId="1836"/>
            <ac:picMk id="5" creationId="{63A325F4-B201-8443-FC07-7374151E1FCC}"/>
          </ac:picMkLst>
        </pc:picChg>
        <pc:picChg chg="del">
          <ac:chgData name="Yoel Kortick" userId="167978f5-7f40-4909-85d5-d4149554ad4e" providerId="ADAL" clId="{178E203D-F436-4EC6-B341-688274A1FBB1}" dt="2023-09-20T07:04:29.478" v="653" actId="478"/>
          <ac:picMkLst>
            <pc:docMk/>
            <pc:sldMk cId="2262555727" sldId="1836"/>
            <ac:picMk id="6" creationId="{2668047B-EBDD-73DD-2658-CA5AE56F57EE}"/>
          </ac:picMkLst>
        </pc:picChg>
        <pc:cxnChg chg="mod">
          <ac:chgData name="Yoel Kortick" userId="167978f5-7f40-4909-85d5-d4149554ad4e" providerId="ADAL" clId="{178E203D-F436-4EC6-B341-688274A1FBB1}" dt="2023-09-20T07:07:31.624" v="829" actId="1037"/>
          <ac:cxnSpMkLst>
            <pc:docMk/>
            <pc:sldMk cId="2262555727" sldId="1836"/>
            <ac:cxnSpMk id="10" creationId="{6422D452-ABE8-991F-6C43-A890858A2192}"/>
          </ac:cxnSpMkLst>
        </pc:cxnChg>
        <pc:cxnChg chg="mod">
          <ac:chgData name="Yoel Kortick" userId="167978f5-7f40-4909-85d5-d4149554ad4e" providerId="ADAL" clId="{178E203D-F436-4EC6-B341-688274A1FBB1}" dt="2023-09-20T07:07:14.842" v="824" actId="14100"/>
          <ac:cxnSpMkLst>
            <pc:docMk/>
            <pc:sldMk cId="2262555727" sldId="1836"/>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1282390259" sldId="1837"/>
        </pc:sldMkLst>
        <pc:spChg chg="mod">
          <ac:chgData name="Yoel Kortick" userId="167978f5-7f40-4909-85d5-d4149554ad4e" providerId="ADAL" clId="{178E203D-F436-4EC6-B341-688274A1FBB1}" dt="2023-09-21T05:14:31.577" v="3580"/>
          <ac:spMkLst>
            <pc:docMk/>
            <pc:sldMk cId="1282390259" sldId="1837"/>
            <ac:spMk id="3" creationId="{4FC18B40-6547-41EC-8A0E-1C8F40E0A42F}"/>
          </ac:spMkLst>
        </pc:spChg>
        <pc:spChg chg="mod">
          <ac:chgData name="Yoel Kortick" userId="167978f5-7f40-4909-85d5-d4149554ad4e" providerId="ADAL" clId="{178E203D-F436-4EC6-B341-688274A1FBB1}" dt="2023-09-21T05:14:31.577" v="3580"/>
          <ac:spMkLst>
            <pc:docMk/>
            <pc:sldMk cId="1282390259" sldId="1837"/>
            <ac:spMk id="4" creationId="{2490F34D-A7E2-4EA9-8B1A-78371A1F1CD1}"/>
          </ac:spMkLst>
        </pc:spChg>
        <pc:spChg chg="add">
          <ac:chgData name="Yoel Kortick" userId="167978f5-7f40-4909-85d5-d4149554ad4e" providerId="ADAL" clId="{178E203D-F436-4EC6-B341-688274A1FBB1}" dt="2023-09-20T07:12:30.068" v="929" actId="11529"/>
          <ac:spMkLst>
            <pc:docMk/>
            <pc:sldMk cId="1282390259" sldId="1837"/>
            <ac:spMk id="7" creationId="{8CFD519F-B2CF-743E-199C-EEBFE79BF737}"/>
          </ac:spMkLst>
        </pc:spChg>
        <pc:spChg chg="del">
          <ac:chgData name="Yoel Kortick" userId="167978f5-7f40-4909-85d5-d4149554ad4e" providerId="ADAL" clId="{178E203D-F436-4EC6-B341-688274A1FBB1}" dt="2023-09-20T07:12:24.447" v="928" actId="478"/>
          <ac:spMkLst>
            <pc:docMk/>
            <pc:sldMk cId="1282390259" sldId="1837"/>
            <ac:spMk id="8" creationId="{6A12B8FB-284D-AD09-2394-DAECAF7F12D1}"/>
          </ac:spMkLst>
        </pc:spChg>
        <pc:spChg chg="add">
          <ac:chgData name="Yoel Kortick" userId="167978f5-7f40-4909-85d5-d4149554ad4e" providerId="ADAL" clId="{178E203D-F436-4EC6-B341-688274A1FBB1}" dt="2023-09-20T07:12:39.194" v="930" actId="11529"/>
          <ac:spMkLst>
            <pc:docMk/>
            <pc:sldMk cId="1282390259" sldId="1837"/>
            <ac:spMk id="9" creationId="{F9D9A5AF-8D0C-050E-F866-D634A066EC0E}"/>
          </ac:spMkLst>
        </pc:spChg>
        <pc:picChg chg="del">
          <ac:chgData name="Yoel Kortick" userId="167978f5-7f40-4909-85d5-d4149554ad4e" providerId="ADAL" clId="{178E203D-F436-4EC6-B341-688274A1FBB1}" dt="2023-09-20T07:12:00.382" v="913" actId="478"/>
          <ac:picMkLst>
            <pc:docMk/>
            <pc:sldMk cId="1282390259" sldId="1837"/>
            <ac:picMk id="5" creationId="{63A325F4-B201-8443-FC07-7374151E1FCC}"/>
          </ac:picMkLst>
        </pc:picChg>
        <pc:picChg chg="add mod ord">
          <ac:chgData name="Yoel Kortick" userId="167978f5-7f40-4909-85d5-d4149554ad4e" providerId="ADAL" clId="{178E203D-F436-4EC6-B341-688274A1FBB1}" dt="2023-09-20T07:12:41.984" v="931" actId="208"/>
          <ac:picMkLst>
            <pc:docMk/>
            <pc:sldMk cId="1282390259" sldId="1837"/>
            <ac:picMk id="6" creationId="{BD48C428-FE80-667F-5211-39844B58704A}"/>
          </ac:picMkLst>
        </pc:picChg>
        <pc:cxnChg chg="del">
          <ac:chgData name="Yoel Kortick" userId="167978f5-7f40-4909-85d5-d4149554ad4e" providerId="ADAL" clId="{178E203D-F436-4EC6-B341-688274A1FBB1}" dt="2023-09-20T07:12:21.518" v="926" actId="478"/>
          <ac:cxnSpMkLst>
            <pc:docMk/>
            <pc:sldMk cId="1282390259" sldId="1837"/>
            <ac:cxnSpMk id="10" creationId="{6422D452-ABE8-991F-6C43-A890858A2192}"/>
          </ac:cxnSpMkLst>
        </pc:cxnChg>
        <pc:cxnChg chg="del">
          <ac:chgData name="Yoel Kortick" userId="167978f5-7f40-4909-85d5-d4149554ad4e" providerId="ADAL" clId="{178E203D-F436-4EC6-B341-688274A1FBB1}" dt="2023-09-20T07:12:22.454" v="927" actId="478"/>
          <ac:cxnSpMkLst>
            <pc:docMk/>
            <pc:sldMk cId="1282390259" sldId="1837"/>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821230387" sldId="1838"/>
        </pc:sldMkLst>
        <pc:spChg chg="mod">
          <ac:chgData name="Yoel Kortick" userId="167978f5-7f40-4909-85d5-d4149554ad4e" providerId="ADAL" clId="{178E203D-F436-4EC6-B341-688274A1FBB1}" dt="2023-09-21T05:14:31.577" v="3580"/>
          <ac:spMkLst>
            <pc:docMk/>
            <pc:sldMk cId="821230387" sldId="1838"/>
            <ac:spMk id="3" creationId="{4FC18B40-6547-41EC-8A0E-1C8F40E0A42F}"/>
          </ac:spMkLst>
        </pc:spChg>
        <pc:spChg chg="mod">
          <ac:chgData name="Yoel Kortick" userId="167978f5-7f40-4909-85d5-d4149554ad4e" providerId="ADAL" clId="{178E203D-F436-4EC6-B341-688274A1FBB1}" dt="2023-09-21T05:14:31.577" v="3580"/>
          <ac:spMkLst>
            <pc:docMk/>
            <pc:sldMk cId="821230387" sldId="1838"/>
            <ac:spMk id="4" creationId="{2490F34D-A7E2-4EA9-8B1A-78371A1F1CD1}"/>
          </ac:spMkLst>
        </pc:spChg>
        <pc:spChg chg="del mod">
          <ac:chgData name="Yoel Kortick" userId="167978f5-7f40-4909-85d5-d4149554ad4e" providerId="ADAL" clId="{178E203D-F436-4EC6-B341-688274A1FBB1}" dt="2023-09-20T07:20:34.887" v="1067" actId="478"/>
          <ac:spMkLst>
            <pc:docMk/>
            <pc:sldMk cId="821230387" sldId="1838"/>
            <ac:spMk id="7" creationId="{8CFD519F-B2CF-743E-199C-EEBFE79BF737}"/>
          </ac:spMkLst>
        </pc:spChg>
        <pc:spChg chg="del">
          <ac:chgData name="Yoel Kortick" userId="167978f5-7f40-4909-85d5-d4149554ad4e" providerId="ADAL" clId="{178E203D-F436-4EC6-B341-688274A1FBB1}" dt="2023-09-20T07:20:36.730" v="1068" actId="478"/>
          <ac:spMkLst>
            <pc:docMk/>
            <pc:sldMk cId="821230387" sldId="1838"/>
            <ac:spMk id="9" creationId="{F9D9A5AF-8D0C-050E-F866-D634A066EC0E}"/>
          </ac:spMkLst>
        </pc:spChg>
        <pc:spChg chg="add mod">
          <ac:chgData name="Yoel Kortick" userId="167978f5-7f40-4909-85d5-d4149554ad4e" providerId="ADAL" clId="{178E203D-F436-4EC6-B341-688274A1FBB1}" dt="2023-09-21T05:14:31.577" v="3580"/>
          <ac:spMkLst>
            <pc:docMk/>
            <pc:sldMk cId="821230387" sldId="1838"/>
            <ac:spMk id="11" creationId="{750AAA4A-274C-A94C-AE75-70988A5E545B}"/>
          </ac:spMkLst>
        </pc:spChg>
        <pc:picChg chg="add del">
          <ac:chgData name="Yoel Kortick" userId="167978f5-7f40-4909-85d5-d4149554ad4e" providerId="ADAL" clId="{178E203D-F436-4EC6-B341-688274A1FBB1}" dt="2023-09-20T07:18:58.669" v="957" actId="478"/>
          <ac:picMkLst>
            <pc:docMk/>
            <pc:sldMk cId="821230387" sldId="1838"/>
            <ac:picMk id="5" creationId="{5ED6E142-9692-0FC2-DD9E-762E86912522}"/>
          </ac:picMkLst>
        </pc:picChg>
        <pc:picChg chg="del">
          <ac:chgData name="Yoel Kortick" userId="167978f5-7f40-4909-85d5-d4149554ad4e" providerId="ADAL" clId="{178E203D-F436-4EC6-B341-688274A1FBB1}" dt="2023-09-20T07:14:54.462" v="933" actId="478"/>
          <ac:picMkLst>
            <pc:docMk/>
            <pc:sldMk cId="821230387" sldId="1838"/>
            <ac:picMk id="6" creationId="{BD48C428-FE80-667F-5211-39844B58704A}"/>
          </ac:picMkLst>
        </pc:picChg>
        <pc:picChg chg="add del mod ord">
          <ac:chgData name="Yoel Kortick" userId="167978f5-7f40-4909-85d5-d4149554ad4e" providerId="ADAL" clId="{178E203D-F436-4EC6-B341-688274A1FBB1}" dt="2023-09-20T07:21:27.575" v="1140" actId="478"/>
          <ac:picMkLst>
            <pc:docMk/>
            <pc:sldMk cId="821230387" sldId="1838"/>
            <ac:picMk id="10" creationId="{276D1235-D3E8-7AB0-AA0C-F4148302AAA3}"/>
          </ac:picMkLst>
        </pc:picChg>
        <pc:picChg chg="add mod">
          <ac:chgData name="Yoel Kortick" userId="167978f5-7f40-4909-85d5-d4149554ad4e" providerId="ADAL" clId="{178E203D-F436-4EC6-B341-688274A1FBB1}" dt="2023-09-20T07:21:30.061" v="1142" actId="208"/>
          <ac:picMkLst>
            <pc:docMk/>
            <pc:sldMk cId="821230387" sldId="1838"/>
            <ac:picMk id="13" creationId="{B1843163-C9BC-B9BE-0D96-BA6D7EDC5A9C}"/>
          </ac:picMkLst>
        </pc:picChg>
        <pc:cxnChg chg="add">
          <ac:chgData name="Yoel Kortick" userId="167978f5-7f40-4909-85d5-d4149554ad4e" providerId="ADAL" clId="{178E203D-F436-4EC6-B341-688274A1FBB1}" dt="2023-09-20T07:23:10.063" v="1181" actId="11529"/>
          <ac:cxnSpMkLst>
            <pc:docMk/>
            <pc:sldMk cId="821230387" sldId="1838"/>
            <ac:cxnSpMk id="15" creationId="{2C513B3E-0B97-FC0B-5505-C5F2E99715B6}"/>
          </ac:cxnSpMkLst>
        </pc:cxnChg>
        <pc:cxnChg chg="add mod">
          <ac:chgData name="Yoel Kortick" userId="167978f5-7f40-4909-85d5-d4149554ad4e" providerId="ADAL" clId="{178E203D-F436-4EC6-B341-688274A1FBB1}" dt="2023-09-20T07:23:24.685" v="1184" actId="14100"/>
          <ac:cxnSpMkLst>
            <pc:docMk/>
            <pc:sldMk cId="821230387" sldId="1838"/>
            <ac:cxnSpMk id="16" creationId="{A96DE0E0-3E45-FFD2-1D4D-D9C03186C2A6}"/>
          </ac:cxnSpMkLst>
        </pc:cxnChg>
      </pc:sldChg>
      <pc:sldChg chg="addSp delSp modSp add mod">
        <pc:chgData name="Yoel Kortick" userId="167978f5-7f40-4909-85d5-d4149554ad4e" providerId="ADAL" clId="{178E203D-F436-4EC6-B341-688274A1FBB1}" dt="2023-09-21T05:14:31.577" v="3580"/>
        <pc:sldMkLst>
          <pc:docMk/>
          <pc:sldMk cId="3172996001" sldId="1839"/>
        </pc:sldMkLst>
        <pc:spChg chg="mod">
          <ac:chgData name="Yoel Kortick" userId="167978f5-7f40-4909-85d5-d4149554ad4e" providerId="ADAL" clId="{178E203D-F436-4EC6-B341-688274A1FBB1}" dt="2023-09-21T05:14:31.577" v="3580"/>
          <ac:spMkLst>
            <pc:docMk/>
            <pc:sldMk cId="3172996001" sldId="1839"/>
            <ac:spMk id="3" creationId="{4FC18B40-6547-41EC-8A0E-1C8F40E0A42F}"/>
          </ac:spMkLst>
        </pc:spChg>
        <pc:spChg chg="mod">
          <ac:chgData name="Yoel Kortick" userId="167978f5-7f40-4909-85d5-d4149554ad4e" providerId="ADAL" clId="{178E203D-F436-4EC6-B341-688274A1FBB1}" dt="2023-09-21T05:14:31.577" v="3580"/>
          <ac:spMkLst>
            <pc:docMk/>
            <pc:sldMk cId="3172996001" sldId="1839"/>
            <ac:spMk id="4" creationId="{2490F34D-A7E2-4EA9-8B1A-78371A1F1CD1}"/>
          </ac:spMkLst>
        </pc:spChg>
        <pc:spChg chg="add">
          <ac:chgData name="Yoel Kortick" userId="167978f5-7f40-4909-85d5-d4149554ad4e" providerId="ADAL" clId="{178E203D-F436-4EC6-B341-688274A1FBB1}" dt="2023-09-20T07:43:29.645" v="1616" actId="11529"/>
          <ac:spMkLst>
            <pc:docMk/>
            <pc:sldMk cId="3172996001" sldId="1839"/>
            <ac:spMk id="6" creationId="{75450F1C-11E3-E84E-2E86-E871DF93279B}"/>
          </ac:spMkLst>
        </pc:spChg>
        <pc:picChg chg="add mod ord">
          <ac:chgData name="Yoel Kortick" userId="167978f5-7f40-4909-85d5-d4149554ad4e" providerId="ADAL" clId="{178E203D-F436-4EC6-B341-688274A1FBB1}" dt="2023-09-20T07:43:22.650" v="1615" actId="167"/>
          <ac:picMkLst>
            <pc:docMk/>
            <pc:sldMk cId="3172996001" sldId="1839"/>
            <ac:picMk id="5" creationId="{2125BA76-6AB3-2AEA-455F-6030A32C89F2}"/>
          </ac:picMkLst>
        </pc:picChg>
        <pc:picChg chg="del">
          <ac:chgData name="Yoel Kortick" userId="167978f5-7f40-4909-85d5-d4149554ad4e" providerId="ADAL" clId="{178E203D-F436-4EC6-B341-688274A1FBB1}" dt="2023-09-20T07:42:36.213" v="1580" actId="478"/>
          <ac:picMkLst>
            <pc:docMk/>
            <pc:sldMk cId="3172996001" sldId="1839"/>
            <ac:picMk id="10" creationId="{FB827A39-4F0D-DC27-62A4-4EB4D9ED8C5C}"/>
          </ac:picMkLst>
        </pc:picChg>
        <pc:picChg chg="del">
          <ac:chgData name="Yoel Kortick" userId="167978f5-7f40-4909-85d5-d4149554ad4e" providerId="ADAL" clId="{178E203D-F436-4EC6-B341-688274A1FBB1}" dt="2023-09-20T07:42:36.213" v="1580" actId="478"/>
          <ac:picMkLst>
            <pc:docMk/>
            <pc:sldMk cId="3172996001" sldId="1839"/>
            <ac:picMk id="13" creationId="{9941571B-FC79-8488-3A76-38F6EA02C796}"/>
          </ac:picMkLst>
        </pc:picChg>
      </pc:sldChg>
      <pc:sldChg chg="add del">
        <pc:chgData name="Yoel Kortick" userId="167978f5-7f40-4909-85d5-d4149554ad4e" providerId="ADAL" clId="{178E203D-F436-4EC6-B341-688274A1FBB1}" dt="2023-09-20T08:30:43.256" v="2181" actId="47"/>
        <pc:sldMkLst>
          <pc:docMk/>
          <pc:sldMk cId="2718635781" sldId="1840"/>
        </pc:sldMkLst>
      </pc:sldChg>
      <pc:sldChg chg="addSp delSp modSp add mod ord">
        <pc:chgData name="Yoel Kortick" userId="167978f5-7f40-4909-85d5-d4149554ad4e" providerId="ADAL" clId="{178E203D-F436-4EC6-B341-688274A1FBB1}" dt="2023-09-21T05:14:31.577" v="3580"/>
        <pc:sldMkLst>
          <pc:docMk/>
          <pc:sldMk cId="4009811497" sldId="1841"/>
        </pc:sldMkLst>
        <pc:spChg chg="mod">
          <ac:chgData name="Yoel Kortick" userId="167978f5-7f40-4909-85d5-d4149554ad4e" providerId="ADAL" clId="{178E203D-F436-4EC6-B341-688274A1FBB1}" dt="2023-09-21T05:14:31.577" v="3580"/>
          <ac:spMkLst>
            <pc:docMk/>
            <pc:sldMk cId="4009811497" sldId="1841"/>
            <ac:spMk id="3" creationId="{4FC18B40-6547-41EC-8A0E-1C8F40E0A42F}"/>
          </ac:spMkLst>
        </pc:spChg>
        <pc:spChg chg="del">
          <ac:chgData name="Yoel Kortick" userId="167978f5-7f40-4909-85d5-d4149554ad4e" providerId="ADAL" clId="{178E203D-F436-4EC6-B341-688274A1FBB1}" dt="2023-09-20T08:18:48.440" v="1905" actId="478"/>
          <ac:spMkLst>
            <pc:docMk/>
            <pc:sldMk cId="4009811497" sldId="1841"/>
            <ac:spMk id="4" creationId="{2490F34D-A7E2-4EA9-8B1A-78371A1F1CD1}"/>
          </ac:spMkLst>
        </pc:spChg>
        <pc:spChg chg="add del mod">
          <ac:chgData name="Yoel Kortick" userId="167978f5-7f40-4909-85d5-d4149554ad4e" providerId="ADAL" clId="{178E203D-F436-4EC6-B341-688274A1FBB1}" dt="2023-09-20T08:18:49.993" v="1906" actId="478"/>
          <ac:spMkLst>
            <pc:docMk/>
            <pc:sldMk cId="4009811497" sldId="1841"/>
            <ac:spMk id="5" creationId="{2903190D-A7D9-B8F1-990E-D82CB7B3E1AB}"/>
          </ac:spMkLst>
        </pc:spChg>
        <pc:spChg chg="del">
          <ac:chgData name="Yoel Kortick" userId="167978f5-7f40-4909-85d5-d4149554ad4e" providerId="ADAL" clId="{178E203D-F436-4EC6-B341-688274A1FBB1}" dt="2023-09-20T08:19:01.345" v="1911" actId="478"/>
          <ac:spMkLst>
            <pc:docMk/>
            <pc:sldMk cId="4009811497" sldId="1841"/>
            <ac:spMk id="6" creationId="{02254342-80BD-425E-8908-A39E74E1BA6A}"/>
          </ac:spMkLst>
        </pc:spChg>
        <pc:spChg chg="add mod">
          <ac:chgData name="Yoel Kortick" userId="167978f5-7f40-4909-85d5-d4149554ad4e" providerId="ADAL" clId="{178E203D-F436-4EC6-B341-688274A1FBB1}" dt="2023-09-20T11:50:48.308" v="3388"/>
          <ac:spMkLst>
            <pc:docMk/>
            <pc:sldMk cId="4009811497" sldId="1841"/>
            <ac:spMk id="10" creationId="{E519F1FD-FA13-5676-43C6-26811E8D6B2C}"/>
          </ac:spMkLst>
        </pc:spChg>
        <pc:spChg chg="add mod">
          <ac:chgData name="Yoel Kortick" userId="167978f5-7f40-4909-85d5-d4149554ad4e" providerId="ADAL" clId="{178E203D-F436-4EC6-B341-688274A1FBB1}" dt="2023-09-20T08:30:28.085" v="2177" actId="1038"/>
          <ac:spMkLst>
            <pc:docMk/>
            <pc:sldMk cId="4009811497" sldId="1841"/>
            <ac:spMk id="15" creationId="{37AAE431-0A70-C583-DA9A-057C4F7533DF}"/>
          </ac:spMkLst>
        </pc:spChg>
        <pc:spChg chg="add mod">
          <ac:chgData name="Yoel Kortick" userId="167978f5-7f40-4909-85d5-d4149554ad4e" providerId="ADAL" clId="{178E203D-F436-4EC6-B341-688274A1FBB1}" dt="2023-09-20T08:30:28.085" v="2177" actId="1038"/>
          <ac:spMkLst>
            <pc:docMk/>
            <pc:sldMk cId="4009811497" sldId="1841"/>
            <ac:spMk id="19" creationId="{42539D75-0D89-49DF-40E0-DAB7899F1A5D}"/>
          </ac:spMkLst>
        </pc:spChg>
        <pc:spChg chg="add mod">
          <ac:chgData name="Yoel Kortick" userId="167978f5-7f40-4909-85d5-d4149554ad4e" providerId="ADAL" clId="{178E203D-F436-4EC6-B341-688274A1FBB1}" dt="2023-09-20T08:30:28.085" v="2177" actId="1038"/>
          <ac:spMkLst>
            <pc:docMk/>
            <pc:sldMk cId="4009811497" sldId="1841"/>
            <ac:spMk id="23" creationId="{D3745EBB-7405-EB2F-4F65-008FAEB9BB45}"/>
          </ac:spMkLst>
        </pc:spChg>
        <pc:spChg chg="add del mod">
          <ac:chgData name="Yoel Kortick" userId="167978f5-7f40-4909-85d5-d4149554ad4e" providerId="ADAL" clId="{178E203D-F436-4EC6-B341-688274A1FBB1}" dt="2023-09-20T08:30:22.076" v="2167"/>
          <ac:spMkLst>
            <pc:docMk/>
            <pc:sldMk cId="4009811497" sldId="1841"/>
            <ac:spMk id="26" creationId="{691CE5C4-4230-7BEB-AB0A-FDC50054512D}"/>
          </ac:spMkLst>
        </pc:spChg>
        <pc:spChg chg="add mod">
          <ac:chgData name="Yoel Kortick" userId="167978f5-7f40-4909-85d5-d4149554ad4e" providerId="ADAL" clId="{178E203D-F436-4EC6-B341-688274A1FBB1}" dt="2023-09-21T05:14:31.577" v="3580"/>
          <ac:spMkLst>
            <pc:docMk/>
            <pc:sldMk cId="4009811497" sldId="1841"/>
            <ac:spMk id="27" creationId="{398C3D68-1ADC-DCD1-0897-CA4479532E37}"/>
          </ac:spMkLst>
        </pc:spChg>
        <pc:picChg chg="del">
          <ac:chgData name="Yoel Kortick" userId="167978f5-7f40-4909-85d5-d4149554ad4e" providerId="ADAL" clId="{178E203D-F436-4EC6-B341-688274A1FBB1}" dt="2023-09-20T08:18:46.258" v="1904" actId="478"/>
          <ac:picMkLst>
            <pc:docMk/>
            <pc:sldMk cId="4009811497" sldId="1841"/>
            <ac:picMk id="7" creationId="{D56AD42C-EBEE-449F-A9D3-432AFBB4530C}"/>
          </ac:picMkLst>
        </pc:picChg>
        <pc:picChg chg="add mod">
          <ac:chgData name="Yoel Kortick" userId="167978f5-7f40-4909-85d5-d4149554ad4e" providerId="ADAL" clId="{178E203D-F436-4EC6-B341-688274A1FBB1}" dt="2023-09-20T08:30:28.085" v="2177" actId="1038"/>
          <ac:picMkLst>
            <pc:docMk/>
            <pc:sldMk cId="4009811497" sldId="1841"/>
            <ac:picMk id="9" creationId="{C21550EB-4ADD-0360-7BF2-A432F4DEA1FE}"/>
          </ac:picMkLst>
        </pc:picChg>
        <pc:cxnChg chg="add mod">
          <ac:chgData name="Yoel Kortick" userId="167978f5-7f40-4909-85d5-d4149554ad4e" providerId="ADAL" clId="{178E203D-F436-4EC6-B341-688274A1FBB1}" dt="2023-09-20T08:30:28.085" v="2177" actId="1038"/>
          <ac:cxnSpMkLst>
            <pc:docMk/>
            <pc:sldMk cId="4009811497" sldId="1841"/>
            <ac:cxnSpMk id="12" creationId="{42D5C888-4C1E-84C4-10B2-4ACB2A765D25}"/>
          </ac:cxnSpMkLst>
        </pc:cxnChg>
        <pc:cxnChg chg="add mod">
          <ac:chgData name="Yoel Kortick" userId="167978f5-7f40-4909-85d5-d4149554ad4e" providerId="ADAL" clId="{178E203D-F436-4EC6-B341-688274A1FBB1}" dt="2023-09-20T08:30:28.085" v="2177" actId="1038"/>
          <ac:cxnSpMkLst>
            <pc:docMk/>
            <pc:sldMk cId="4009811497" sldId="1841"/>
            <ac:cxnSpMk id="13" creationId="{6370EECD-BFC7-1350-C4AF-2B12A08AEA3C}"/>
          </ac:cxnSpMkLst>
        </pc:cxnChg>
        <pc:cxnChg chg="add mod">
          <ac:chgData name="Yoel Kortick" userId="167978f5-7f40-4909-85d5-d4149554ad4e" providerId="ADAL" clId="{178E203D-F436-4EC6-B341-688274A1FBB1}" dt="2023-09-20T08:30:28.085" v="2177" actId="1038"/>
          <ac:cxnSpMkLst>
            <pc:docMk/>
            <pc:sldMk cId="4009811497" sldId="1841"/>
            <ac:cxnSpMk id="16" creationId="{B91083AA-8719-1F4D-F686-C75628E9E946}"/>
          </ac:cxnSpMkLst>
        </pc:cxnChg>
        <pc:cxnChg chg="add mod">
          <ac:chgData name="Yoel Kortick" userId="167978f5-7f40-4909-85d5-d4149554ad4e" providerId="ADAL" clId="{178E203D-F436-4EC6-B341-688274A1FBB1}" dt="2023-09-20T08:30:28.085" v="2177" actId="1038"/>
          <ac:cxnSpMkLst>
            <pc:docMk/>
            <pc:sldMk cId="4009811497" sldId="1841"/>
            <ac:cxnSpMk id="20" creationId="{ED3F5611-672F-1024-03FE-E87C808FE7B8}"/>
          </ac:cxnSpMkLst>
        </pc:cxnChg>
        <pc:cxnChg chg="add mod">
          <ac:chgData name="Yoel Kortick" userId="167978f5-7f40-4909-85d5-d4149554ad4e" providerId="ADAL" clId="{178E203D-F436-4EC6-B341-688274A1FBB1}" dt="2023-09-20T08:30:28.085" v="2177" actId="1038"/>
          <ac:cxnSpMkLst>
            <pc:docMk/>
            <pc:sldMk cId="4009811497" sldId="1841"/>
            <ac:cxnSpMk id="24" creationId="{17DC4C5F-B367-682B-CC3E-7EE434386699}"/>
          </ac:cxnSpMkLst>
        </pc:cxnChg>
      </pc:sldChg>
      <pc:sldChg chg="modSp add mod">
        <pc:chgData name="Yoel Kortick" userId="167978f5-7f40-4909-85d5-d4149554ad4e" providerId="ADAL" clId="{178E203D-F436-4EC6-B341-688274A1FBB1}" dt="2023-09-21T05:14:31.577" v="3580"/>
        <pc:sldMkLst>
          <pc:docMk/>
          <pc:sldMk cId="3653733849" sldId="1842"/>
        </pc:sldMkLst>
        <pc:spChg chg="mod">
          <ac:chgData name="Yoel Kortick" userId="167978f5-7f40-4909-85d5-d4149554ad4e" providerId="ADAL" clId="{178E203D-F436-4EC6-B341-688274A1FBB1}" dt="2023-09-21T05:14:31.577" v="3580"/>
          <ac:spMkLst>
            <pc:docMk/>
            <pc:sldMk cId="3653733849" sldId="1842"/>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1688588902" sldId="1843"/>
        </pc:sldMkLst>
        <pc:spChg chg="mod">
          <ac:chgData name="Yoel Kortick" userId="167978f5-7f40-4909-85d5-d4149554ad4e" providerId="ADAL" clId="{178E203D-F436-4EC6-B341-688274A1FBB1}" dt="2023-09-21T05:14:31.577" v="3580"/>
          <ac:spMkLst>
            <pc:docMk/>
            <pc:sldMk cId="1688588902" sldId="1843"/>
            <ac:spMk id="4" creationId="{A1FE6F9A-C018-4915-94D1-7B4CD1DF4BFF}"/>
          </ac:spMkLst>
        </pc:spChg>
      </pc:sldChg>
      <pc:sldChg chg="addSp delSp modSp add mod">
        <pc:chgData name="Yoel Kortick" userId="167978f5-7f40-4909-85d5-d4149554ad4e" providerId="ADAL" clId="{178E203D-F436-4EC6-B341-688274A1FBB1}" dt="2023-09-21T05:14:31.577" v="3580"/>
        <pc:sldMkLst>
          <pc:docMk/>
          <pc:sldMk cId="3894568248" sldId="1844"/>
        </pc:sldMkLst>
        <pc:spChg chg="mod">
          <ac:chgData name="Yoel Kortick" userId="167978f5-7f40-4909-85d5-d4149554ad4e" providerId="ADAL" clId="{178E203D-F436-4EC6-B341-688274A1FBB1}" dt="2023-09-21T05:14:31.577" v="3580"/>
          <ac:spMkLst>
            <pc:docMk/>
            <pc:sldMk cId="3894568248" sldId="1844"/>
            <ac:spMk id="3" creationId="{4FC18B40-6547-41EC-8A0E-1C8F40E0A42F}"/>
          </ac:spMkLst>
        </pc:spChg>
        <pc:spChg chg="mod">
          <ac:chgData name="Yoel Kortick" userId="167978f5-7f40-4909-85d5-d4149554ad4e" providerId="ADAL" clId="{178E203D-F436-4EC6-B341-688274A1FBB1}" dt="2023-09-21T05:14:31.577" v="3580"/>
          <ac:spMkLst>
            <pc:docMk/>
            <pc:sldMk cId="3894568248" sldId="1844"/>
            <ac:spMk id="4" creationId="{2490F34D-A7E2-4EA9-8B1A-78371A1F1CD1}"/>
          </ac:spMkLst>
        </pc:spChg>
        <pc:spChg chg="mod">
          <ac:chgData name="Yoel Kortick" userId="167978f5-7f40-4909-85d5-d4149554ad4e" providerId="ADAL" clId="{178E203D-F436-4EC6-B341-688274A1FBB1}" dt="2023-09-20T10:57:19.781" v="2518" actId="14100"/>
          <ac:spMkLst>
            <pc:docMk/>
            <pc:sldMk cId="3894568248" sldId="1844"/>
            <ac:spMk id="6" creationId="{40EC6E6B-5F3D-4C63-A5DA-88BF23CA2A71}"/>
          </ac:spMkLst>
        </pc:spChg>
        <pc:spChg chg="mod">
          <ac:chgData name="Yoel Kortick" userId="167978f5-7f40-4909-85d5-d4149554ad4e" providerId="ADAL" clId="{178E203D-F436-4EC6-B341-688274A1FBB1}" dt="2023-09-20T10:56:33.100" v="2505" actId="14100"/>
          <ac:spMkLst>
            <pc:docMk/>
            <pc:sldMk cId="3894568248" sldId="1844"/>
            <ac:spMk id="7" creationId="{2924AE36-2939-4BAE-A085-871D6BC2D4F4}"/>
          </ac:spMkLst>
        </pc:spChg>
        <pc:spChg chg="mod">
          <ac:chgData name="Yoel Kortick" userId="167978f5-7f40-4909-85d5-d4149554ad4e" providerId="ADAL" clId="{178E203D-F436-4EC6-B341-688274A1FBB1}" dt="2023-09-20T10:57:13.700" v="2517" actId="1076"/>
          <ac:spMkLst>
            <pc:docMk/>
            <pc:sldMk cId="3894568248" sldId="1844"/>
            <ac:spMk id="8" creationId="{46BF5702-B79D-47D5-9539-62D6FB092F63}"/>
          </ac:spMkLst>
        </pc:spChg>
        <pc:spChg chg="mod">
          <ac:chgData name="Yoel Kortick" userId="167978f5-7f40-4909-85d5-d4149554ad4e" providerId="ADAL" clId="{178E203D-F436-4EC6-B341-688274A1FBB1}" dt="2023-09-20T10:57:02.874" v="2515" actId="1035"/>
          <ac:spMkLst>
            <pc:docMk/>
            <pc:sldMk cId="3894568248" sldId="1844"/>
            <ac:spMk id="9" creationId="{2B688B14-DE8A-48F1-84A8-3EFA29684A9E}"/>
          </ac:spMkLst>
        </pc:spChg>
        <pc:spChg chg="mod">
          <ac:chgData name="Yoel Kortick" userId="167978f5-7f40-4909-85d5-d4149554ad4e" providerId="ADAL" clId="{178E203D-F436-4EC6-B341-688274A1FBB1}" dt="2023-09-20T10:57:13.700" v="2517" actId="1076"/>
          <ac:spMkLst>
            <pc:docMk/>
            <pc:sldMk cId="3894568248" sldId="1844"/>
            <ac:spMk id="22" creationId="{99908274-853B-4E13-893E-1201A234D0A4}"/>
          </ac:spMkLst>
        </pc:spChg>
        <pc:picChg chg="del">
          <ac:chgData name="Yoel Kortick" userId="167978f5-7f40-4909-85d5-d4149554ad4e" providerId="ADAL" clId="{178E203D-F436-4EC6-B341-688274A1FBB1}" dt="2023-09-20T10:56:12.530" v="2490" actId="478"/>
          <ac:picMkLst>
            <pc:docMk/>
            <pc:sldMk cId="3894568248" sldId="1844"/>
            <ac:picMk id="5" creationId="{38409794-7661-442A-9441-AF0E0E5BF886}"/>
          </ac:picMkLst>
        </pc:picChg>
        <pc:picChg chg="add mod ord">
          <ac:chgData name="Yoel Kortick" userId="167978f5-7f40-4909-85d5-d4149554ad4e" providerId="ADAL" clId="{178E203D-F436-4EC6-B341-688274A1FBB1}" dt="2023-09-20T10:57:32.072" v="2521" actId="208"/>
          <ac:picMkLst>
            <pc:docMk/>
            <pc:sldMk cId="3894568248" sldId="1844"/>
            <ac:picMk id="10" creationId="{45F336E1-850D-859F-143C-0E972F7AB10E}"/>
          </ac:picMkLst>
        </pc:picChg>
        <pc:cxnChg chg="mod">
          <ac:chgData name="Yoel Kortick" userId="167978f5-7f40-4909-85d5-d4149554ad4e" providerId="ADAL" clId="{178E203D-F436-4EC6-B341-688274A1FBB1}" dt="2023-09-20T10:57:07.283" v="2516" actId="14100"/>
          <ac:cxnSpMkLst>
            <pc:docMk/>
            <pc:sldMk cId="3894568248" sldId="1844"/>
            <ac:cxnSpMk id="11" creationId="{EB7FFC74-2780-498D-AC83-7A3B2BD31F7E}"/>
          </ac:cxnSpMkLst>
        </pc:cxnChg>
        <pc:cxnChg chg="del mod">
          <ac:chgData name="Yoel Kortick" userId="167978f5-7f40-4909-85d5-d4149554ad4e" providerId="ADAL" clId="{178E203D-F436-4EC6-B341-688274A1FBB1}" dt="2023-09-20T10:56:50.402" v="2510" actId="478"/>
          <ac:cxnSpMkLst>
            <pc:docMk/>
            <pc:sldMk cId="3894568248" sldId="1844"/>
            <ac:cxnSpMk id="13" creationId="{DEB02F2A-3778-4027-BB16-BDDFEBE64204}"/>
          </ac:cxnSpMkLst>
        </pc:cxnChg>
        <pc:cxnChg chg="mod">
          <ac:chgData name="Yoel Kortick" userId="167978f5-7f40-4909-85d5-d4149554ad4e" providerId="ADAL" clId="{178E203D-F436-4EC6-B341-688274A1FBB1}" dt="2023-09-20T10:57:00.529" v="2514" actId="14100"/>
          <ac:cxnSpMkLst>
            <pc:docMk/>
            <pc:sldMk cId="3894568248" sldId="1844"/>
            <ac:cxnSpMk id="18" creationId="{DD74B28D-E4FB-4068-B93C-9566E1E1FC86}"/>
          </ac:cxnSpMkLst>
        </pc:cxnChg>
        <pc:cxnChg chg="mod">
          <ac:chgData name="Yoel Kortick" userId="167978f5-7f40-4909-85d5-d4149554ad4e" providerId="ADAL" clId="{178E203D-F436-4EC6-B341-688274A1FBB1}" dt="2023-09-20T10:56:55.325" v="2512" actId="1076"/>
          <ac:cxnSpMkLst>
            <pc:docMk/>
            <pc:sldMk cId="3894568248" sldId="1844"/>
            <ac:cxnSpMk id="19" creationId="{B27B1CE1-0203-40C3-816E-442A212D9AD6}"/>
          </ac:cxnSpMkLst>
        </pc:cxnChg>
        <pc:cxnChg chg="mod">
          <ac:chgData name="Yoel Kortick" userId="167978f5-7f40-4909-85d5-d4149554ad4e" providerId="ADAL" clId="{178E203D-F436-4EC6-B341-688274A1FBB1}" dt="2023-09-20T10:57:13.700" v="2517" actId="1076"/>
          <ac:cxnSpMkLst>
            <pc:docMk/>
            <pc:sldMk cId="3894568248" sldId="1844"/>
            <ac:cxnSpMk id="23" creationId="{C777642E-D9F9-495A-910C-75106251B275}"/>
          </ac:cxnSpMkLst>
        </pc:cxnChg>
      </pc:sldChg>
      <pc:sldChg chg="addSp delSp modSp add mod">
        <pc:chgData name="Yoel Kortick" userId="167978f5-7f40-4909-85d5-d4149554ad4e" providerId="ADAL" clId="{178E203D-F436-4EC6-B341-688274A1FBB1}" dt="2023-09-21T05:14:31.577" v="3580"/>
        <pc:sldMkLst>
          <pc:docMk/>
          <pc:sldMk cId="1039114364" sldId="1845"/>
        </pc:sldMkLst>
        <pc:spChg chg="mod">
          <ac:chgData name="Yoel Kortick" userId="167978f5-7f40-4909-85d5-d4149554ad4e" providerId="ADAL" clId="{178E203D-F436-4EC6-B341-688274A1FBB1}" dt="2023-09-21T05:14:31.577" v="3580"/>
          <ac:spMkLst>
            <pc:docMk/>
            <pc:sldMk cId="1039114364" sldId="1845"/>
            <ac:spMk id="3" creationId="{4FC18B40-6547-41EC-8A0E-1C8F40E0A42F}"/>
          </ac:spMkLst>
        </pc:spChg>
        <pc:spChg chg="mod">
          <ac:chgData name="Yoel Kortick" userId="167978f5-7f40-4909-85d5-d4149554ad4e" providerId="ADAL" clId="{178E203D-F436-4EC6-B341-688274A1FBB1}" dt="2023-09-20T10:58:26.900" v="2534" actId="1035"/>
          <ac:spMkLst>
            <pc:docMk/>
            <pc:sldMk cId="1039114364" sldId="1845"/>
            <ac:spMk id="4" creationId="{2490F34D-A7E2-4EA9-8B1A-78371A1F1CD1}"/>
          </ac:spMkLst>
        </pc:spChg>
        <pc:spChg chg="mod">
          <ac:chgData name="Yoel Kortick" userId="167978f5-7f40-4909-85d5-d4149554ad4e" providerId="ADAL" clId="{178E203D-F436-4EC6-B341-688274A1FBB1}" dt="2023-09-20T10:58:39.072" v="2537" actId="1076"/>
          <ac:spMkLst>
            <pc:docMk/>
            <pc:sldMk cId="1039114364" sldId="1845"/>
            <ac:spMk id="6" creationId="{40EC6E6B-5F3D-4C63-A5DA-88BF23CA2A71}"/>
          </ac:spMkLst>
        </pc:spChg>
        <pc:spChg chg="mod">
          <ac:chgData name="Yoel Kortick" userId="167978f5-7f40-4909-85d5-d4149554ad4e" providerId="ADAL" clId="{178E203D-F436-4EC6-B341-688274A1FBB1}" dt="2023-09-20T10:58:48.145" v="2540" actId="1076"/>
          <ac:spMkLst>
            <pc:docMk/>
            <pc:sldMk cId="1039114364" sldId="1845"/>
            <ac:spMk id="7" creationId="{2924AE36-2939-4BAE-A085-871D6BC2D4F4}"/>
          </ac:spMkLst>
        </pc:spChg>
        <pc:spChg chg="mod">
          <ac:chgData name="Yoel Kortick" userId="167978f5-7f40-4909-85d5-d4149554ad4e" providerId="ADAL" clId="{178E203D-F436-4EC6-B341-688274A1FBB1}" dt="2023-09-20T10:58:58.499" v="2545" actId="1076"/>
          <ac:spMkLst>
            <pc:docMk/>
            <pc:sldMk cId="1039114364" sldId="1845"/>
            <ac:spMk id="9" creationId="{2B688B14-DE8A-48F1-84A8-3EFA29684A9E}"/>
          </ac:spMkLst>
        </pc:spChg>
        <pc:picChg chg="add mod ord">
          <ac:chgData name="Yoel Kortick" userId="167978f5-7f40-4909-85d5-d4149554ad4e" providerId="ADAL" clId="{178E203D-F436-4EC6-B341-688274A1FBB1}" dt="2023-09-20T10:59:14.279" v="2549" actId="208"/>
          <ac:picMkLst>
            <pc:docMk/>
            <pc:sldMk cId="1039114364" sldId="1845"/>
            <ac:picMk id="5" creationId="{C234556B-F683-CE58-0B61-98B5622E0D56}"/>
          </ac:picMkLst>
        </pc:picChg>
        <pc:picChg chg="del">
          <ac:chgData name="Yoel Kortick" userId="167978f5-7f40-4909-85d5-d4149554ad4e" providerId="ADAL" clId="{178E203D-F436-4EC6-B341-688274A1FBB1}" dt="2023-09-20T10:58:11.913" v="2522" actId="478"/>
          <ac:picMkLst>
            <pc:docMk/>
            <pc:sldMk cId="1039114364" sldId="1845"/>
            <ac:picMk id="10" creationId="{B932D558-EFA3-4AAA-97A1-91BC89C271F8}"/>
          </ac:picMkLst>
        </pc:picChg>
        <pc:cxnChg chg="mod">
          <ac:chgData name="Yoel Kortick" userId="167978f5-7f40-4909-85d5-d4149554ad4e" providerId="ADAL" clId="{178E203D-F436-4EC6-B341-688274A1FBB1}" dt="2023-09-20T10:59:08.020" v="2548" actId="14100"/>
          <ac:cxnSpMkLst>
            <pc:docMk/>
            <pc:sldMk cId="1039114364" sldId="1845"/>
            <ac:cxnSpMk id="11" creationId="{EB7FFC74-2780-498D-AC83-7A3B2BD31F7E}"/>
          </ac:cxnSpMkLst>
        </pc:cxnChg>
        <pc:cxnChg chg="del">
          <ac:chgData name="Yoel Kortick" userId="167978f5-7f40-4909-85d5-d4149554ad4e" providerId="ADAL" clId="{178E203D-F436-4EC6-B341-688274A1FBB1}" dt="2023-09-20T10:58:45.456" v="2539" actId="478"/>
          <ac:cxnSpMkLst>
            <pc:docMk/>
            <pc:sldMk cId="1039114364" sldId="1845"/>
            <ac:cxnSpMk id="13" creationId="{DEB02F2A-3778-4027-BB16-BDDFEBE64204}"/>
          </ac:cxnSpMkLst>
        </pc:cxnChg>
        <pc:cxnChg chg="mod">
          <ac:chgData name="Yoel Kortick" userId="167978f5-7f40-4909-85d5-d4149554ad4e" providerId="ADAL" clId="{178E203D-F436-4EC6-B341-688274A1FBB1}" dt="2023-09-20T10:59:04.078" v="2546" actId="14100"/>
          <ac:cxnSpMkLst>
            <pc:docMk/>
            <pc:sldMk cId="1039114364" sldId="1845"/>
            <ac:cxnSpMk id="19" creationId="{B27B1CE1-0203-40C3-816E-442A212D9AD6}"/>
          </ac:cxnSpMkLst>
        </pc:cxnChg>
      </pc:sldChg>
      <pc:sldChg chg="addSp delSp modSp add mod">
        <pc:chgData name="Yoel Kortick" userId="167978f5-7f40-4909-85d5-d4149554ad4e" providerId="ADAL" clId="{178E203D-F436-4EC6-B341-688274A1FBB1}" dt="2023-09-21T05:14:31.577" v="3580"/>
        <pc:sldMkLst>
          <pc:docMk/>
          <pc:sldMk cId="1544686273" sldId="1846"/>
        </pc:sldMkLst>
        <pc:spChg chg="mod">
          <ac:chgData name="Yoel Kortick" userId="167978f5-7f40-4909-85d5-d4149554ad4e" providerId="ADAL" clId="{178E203D-F436-4EC6-B341-688274A1FBB1}" dt="2023-09-20T10:59:58.627" v="2568" actId="14100"/>
          <ac:spMkLst>
            <pc:docMk/>
            <pc:sldMk cId="1544686273" sldId="1846"/>
            <ac:spMk id="2" creationId="{B8B13DF9-5F08-499F-930F-4604FF304100}"/>
          </ac:spMkLst>
        </pc:spChg>
        <pc:spChg chg="mod">
          <ac:chgData name="Yoel Kortick" userId="167978f5-7f40-4909-85d5-d4149554ad4e" providerId="ADAL" clId="{178E203D-F436-4EC6-B341-688274A1FBB1}" dt="2023-09-21T05:14:31.577" v="3580"/>
          <ac:spMkLst>
            <pc:docMk/>
            <pc:sldMk cId="1544686273" sldId="1846"/>
            <ac:spMk id="3" creationId="{4FC18B40-6547-41EC-8A0E-1C8F40E0A42F}"/>
          </ac:spMkLst>
        </pc:spChg>
        <pc:spChg chg="mod">
          <ac:chgData name="Yoel Kortick" userId="167978f5-7f40-4909-85d5-d4149554ad4e" providerId="ADAL" clId="{178E203D-F436-4EC6-B341-688274A1FBB1}" dt="2023-09-21T05:14:31.577" v="3580"/>
          <ac:spMkLst>
            <pc:docMk/>
            <pc:sldMk cId="1544686273" sldId="1846"/>
            <ac:spMk id="4" creationId="{2490F34D-A7E2-4EA9-8B1A-78371A1F1CD1}"/>
          </ac:spMkLst>
        </pc:spChg>
        <pc:spChg chg="mod">
          <ac:chgData name="Yoel Kortick" userId="167978f5-7f40-4909-85d5-d4149554ad4e" providerId="ADAL" clId="{178E203D-F436-4EC6-B341-688274A1FBB1}" dt="2023-09-20T10:59:48.675" v="2564" actId="14100"/>
          <ac:spMkLst>
            <pc:docMk/>
            <pc:sldMk cId="1544686273" sldId="1846"/>
            <ac:spMk id="7" creationId="{BC26EA41-3381-4D6A-8A43-35C115BF1BEF}"/>
          </ac:spMkLst>
        </pc:spChg>
        <pc:spChg chg="mod">
          <ac:chgData name="Yoel Kortick" userId="167978f5-7f40-4909-85d5-d4149554ad4e" providerId="ADAL" clId="{178E203D-F436-4EC6-B341-688274A1FBB1}" dt="2023-09-20T10:59:54.788" v="2566" actId="14100"/>
          <ac:spMkLst>
            <pc:docMk/>
            <pc:sldMk cId="1544686273" sldId="1846"/>
            <ac:spMk id="10" creationId="{D855BB50-2C29-4DA9-BAC1-31EBEE31F969}"/>
          </ac:spMkLst>
        </pc:spChg>
        <pc:picChg chg="del">
          <ac:chgData name="Yoel Kortick" userId="167978f5-7f40-4909-85d5-d4149554ad4e" providerId="ADAL" clId="{178E203D-F436-4EC6-B341-688274A1FBB1}" dt="2023-09-20T10:59:36.649" v="2550" actId="478"/>
          <ac:picMkLst>
            <pc:docMk/>
            <pc:sldMk cId="1544686273" sldId="1846"/>
            <ac:picMk id="6" creationId="{0E84B688-862A-981B-77B4-F369568F14FF}"/>
          </ac:picMkLst>
        </pc:picChg>
        <pc:picChg chg="add mod ord">
          <ac:chgData name="Yoel Kortick" userId="167978f5-7f40-4909-85d5-d4149554ad4e" providerId="ADAL" clId="{178E203D-F436-4EC6-B341-688274A1FBB1}" dt="2023-09-20T11:00:00.579" v="2569" actId="208"/>
          <ac:picMkLst>
            <pc:docMk/>
            <pc:sldMk cId="1544686273" sldId="1846"/>
            <ac:picMk id="8" creationId="{BDFFE18B-7427-F631-46D5-4F0CF2D1676C}"/>
          </ac:picMkLst>
        </pc:picChg>
      </pc:sldChg>
      <pc:sldChg chg="addSp delSp modSp add mod">
        <pc:chgData name="Yoel Kortick" userId="167978f5-7f40-4909-85d5-d4149554ad4e" providerId="ADAL" clId="{178E203D-F436-4EC6-B341-688274A1FBB1}" dt="2023-09-21T05:14:31.577" v="3580"/>
        <pc:sldMkLst>
          <pc:docMk/>
          <pc:sldMk cId="1688422437" sldId="1847"/>
        </pc:sldMkLst>
        <pc:spChg chg="mod">
          <ac:chgData name="Yoel Kortick" userId="167978f5-7f40-4909-85d5-d4149554ad4e" providerId="ADAL" clId="{178E203D-F436-4EC6-B341-688274A1FBB1}" dt="2023-09-21T05:14:31.577" v="3580"/>
          <ac:spMkLst>
            <pc:docMk/>
            <pc:sldMk cId="1688422437" sldId="1847"/>
            <ac:spMk id="2" creationId="{315526E6-7AE1-F1DC-C940-D7B49308D473}"/>
          </ac:spMkLst>
        </pc:spChg>
        <pc:spChg chg="mod">
          <ac:chgData name="Yoel Kortick" userId="167978f5-7f40-4909-85d5-d4149554ad4e" providerId="ADAL" clId="{178E203D-F436-4EC6-B341-688274A1FBB1}" dt="2023-09-21T05:14:31.577" v="3580"/>
          <ac:spMkLst>
            <pc:docMk/>
            <pc:sldMk cId="1688422437" sldId="1847"/>
            <ac:spMk id="3" creationId="{4FC18B40-6547-41EC-8A0E-1C8F40E0A42F}"/>
          </ac:spMkLst>
        </pc:spChg>
        <pc:picChg chg="add mod ord">
          <ac:chgData name="Yoel Kortick" userId="167978f5-7f40-4909-85d5-d4149554ad4e" providerId="ADAL" clId="{178E203D-F436-4EC6-B341-688274A1FBB1}" dt="2023-09-20T11:01:42.494" v="2598" actId="208"/>
          <ac:picMkLst>
            <pc:docMk/>
            <pc:sldMk cId="1688422437" sldId="1847"/>
            <ac:picMk id="6" creationId="{411B722E-59DA-607A-48ED-4FA4CD9D0233}"/>
          </ac:picMkLst>
        </pc:picChg>
        <pc:picChg chg="del">
          <ac:chgData name="Yoel Kortick" userId="167978f5-7f40-4909-85d5-d4149554ad4e" providerId="ADAL" clId="{178E203D-F436-4EC6-B341-688274A1FBB1}" dt="2023-09-20T11:01:07.529" v="2571" actId="478"/>
          <ac:picMkLst>
            <pc:docMk/>
            <pc:sldMk cId="1688422437" sldId="1847"/>
            <ac:picMk id="12" creationId="{8F87C0C5-0443-0EF1-4EB6-C547CC3383B3}"/>
          </ac:picMkLst>
        </pc:picChg>
        <pc:cxnChg chg="mod">
          <ac:chgData name="Yoel Kortick" userId="167978f5-7f40-4909-85d5-d4149554ad4e" providerId="ADAL" clId="{178E203D-F436-4EC6-B341-688274A1FBB1}" dt="2023-09-20T11:01:35.430" v="2596" actId="1038"/>
          <ac:cxnSpMkLst>
            <pc:docMk/>
            <pc:sldMk cId="1688422437" sldId="1847"/>
            <ac:cxnSpMk id="7" creationId="{87F5CE98-3345-1505-35FF-F07A82504685}"/>
          </ac:cxnSpMkLst>
        </pc:cxnChg>
        <pc:cxnChg chg="mod">
          <ac:chgData name="Yoel Kortick" userId="167978f5-7f40-4909-85d5-d4149554ad4e" providerId="ADAL" clId="{178E203D-F436-4EC6-B341-688274A1FBB1}" dt="2023-09-20T11:01:40.727" v="2597" actId="14100"/>
          <ac:cxnSpMkLst>
            <pc:docMk/>
            <pc:sldMk cId="1688422437" sldId="1847"/>
            <ac:cxnSpMk id="9" creationId="{5937EB11-8199-1F28-36DF-75A019D73DAB}"/>
          </ac:cxnSpMkLst>
        </pc:cxnChg>
      </pc:sldChg>
      <pc:sldChg chg="addSp delSp modSp add mod">
        <pc:chgData name="Yoel Kortick" userId="167978f5-7f40-4909-85d5-d4149554ad4e" providerId="ADAL" clId="{178E203D-F436-4EC6-B341-688274A1FBB1}" dt="2023-09-21T05:14:31.577" v="3580"/>
        <pc:sldMkLst>
          <pc:docMk/>
          <pc:sldMk cId="3892981007" sldId="1848"/>
        </pc:sldMkLst>
        <pc:spChg chg="mod">
          <ac:chgData name="Yoel Kortick" userId="167978f5-7f40-4909-85d5-d4149554ad4e" providerId="ADAL" clId="{178E203D-F436-4EC6-B341-688274A1FBB1}" dt="2023-09-20T11:02:51.934" v="2605" actId="1035"/>
          <ac:spMkLst>
            <pc:docMk/>
            <pc:sldMk cId="3892981007" sldId="1848"/>
            <ac:spMk id="2" creationId="{29E475A2-4A95-4303-9D93-540C7D188F43}"/>
          </ac:spMkLst>
        </pc:spChg>
        <pc:spChg chg="mod">
          <ac:chgData name="Yoel Kortick" userId="167978f5-7f40-4909-85d5-d4149554ad4e" providerId="ADAL" clId="{178E203D-F436-4EC6-B341-688274A1FBB1}" dt="2023-09-21T05:14:31.577" v="3580"/>
          <ac:spMkLst>
            <pc:docMk/>
            <pc:sldMk cId="3892981007" sldId="1848"/>
            <ac:spMk id="3" creationId="{4FC18B40-6547-41EC-8A0E-1C8F40E0A42F}"/>
          </ac:spMkLst>
        </pc:spChg>
        <pc:spChg chg="mod">
          <ac:chgData name="Yoel Kortick" userId="167978f5-7f40-4909-85d5-d4149554ad4e" providerId="ADAL" clId="{178E203D-F436-4EC6-B341-688274A1FBB1}" dt="2023-09-21T05:14:31.577" v="3580"/>
          <ac:spMkLst>
            <pc:docMk/>
            <pc:sldMk cId="3892981007" sldId="1848"/>
            <ac:spMk id="4" creationId="{2490F34D-A7E2-4EA9-8B1A-78371A1F1CD1}"/>
          </ac:spMkLst>
        </pc:spChg>
        <pc:spChg chg="mod">
          <ac:chgData name="Yoel Kortick" userId="167978f5-7f40-4909-85d5-d4149554ad4e" providerId="ADAL" clId="{178E203D-F436-4EC6-B341-688274A1FBB1}" dt="2023-09-21T05:14:31.577" v="3580"/>
          <ac:spMkLst>
            <pc:docMk/>
            <pc:sldMk cId="3892981007" sldId="1848"/>
            <ac:spMk id="8" creationId="{6A12B8FB-284D-AD09-2394-DAECAF7F12D1}"/>
          </ac:spMkLst>
        </pc:spChg>
        <pc:spChg chg="add mod">
          <ac:chgData name="Yoel Kortick" userId="167978f5-7f40-4909-85d5-d4149554ad4e" providerId="ADAL" clId="{178E203D-F436-4EC6-B341-688274A1FBB1}" dt="2023-09-21T05:14:31.577" v="3580"/>
          <ac:spMkLst>
            <pc:docMk/>
            <pc:sldMk cId="3892981007" sldId="1848"/>
            <ac:spMk id="9" creationId="{2538D5BE-2A48-0F5B-4FB5-5F7336725FF7}"/>
          </ac:spMkLst>
        </pc:spChg>
        <pc:picChg chg="add mod ord">
          <ac:chgData name="Yoel Kortick" userId="167978f5-7f40-4909-85d5-d4149554ad4e" providerId="ADAL" clId="{178E203D-F436-4EC6-B341-688274A1FBB1}" dt="2023-09-20T11:03:52.810" v="2724" actId="208"/>
          <ac:picMkLst>
            <pc:docMk/>
            <pc:sldMk cId="3892981007" sldId="1848"/>
            <ac:picMk id="6" creationId="{6B16C7BB-C19D-3D42-B11D-643BADA50164}"/>
          </ac:picMkLst>
        </pc:picChg>
        <pc:picChg chg="del">
          <ac:chgData name="Yoel Kortick" userId="167978f5-7f40-4909-85d5-d4149554ad4e" providerId="ADAL" clId="{178E203D-F436-4EC6-B341-688274A1FBB1}" dt="2023-09-20T11:02:35.138" v="2599" actId="478"/>
          <ac:picMkLst>
            <pc:docMk/>
            <pc:sldMk cId="3892981007" sldId="1848"/>
            <ac:picMk id="7" creationId="{211792D8-B9C1-7BCE-6068-B351B83D6767}"/>
          </ac:picMkLst>
        </pc:picChg>
        <pc:cxnChg chg="mod">
          <ac:chgData name="Yoel Kortick" userId="167978f5-7f40-4909-85d5-d4149554ad4e" providerId="ADAL" clId="{178E203D-F436-4EC6-B341-688274A1FBB1}" dt="2023-09-20T11:03:03.675" v="2611" actId="1036"/>
          <ac:cxnSpMkLst>
            <pc:docMk/>
            <pc:sldMk cId="3892981007" sldId="1848"/>
            <ac:cxnSpMk id="10" creationId="{6422D452-ABE8-991F-6C43-A890858A2192}"/>
          </ac:cxnSpMkLst>
        </pc:cxnChg>
        <pc:cxnChg chg="mod">
          <ac:chgData name="Yoel Kortick" userId="167978f5-7f40-4909-85d5-d4149554ad4e" providerId="ADAL" clId="{178E203D-F436-4EC6-B341-688274A1FBB1}" dt="2023-09-20T11:03:03.675" v="2611" actId="1036"/>
          <ac:cxnSpMkLst>
            <pc:docMk/>
            <pc:sldMk cId="3892981007" sldId="1848"/>
            <ac:cxnSpMk id="11" creationId="{C844EE87-914F-047F-C2EC-569913EC6BF7}"/>
          </ac:cxnSpMkLst>
        </pc:cxnChg>
        <pc:cxnChg chg="add mod">
          <ac:chgData name="Yoel Kortick" userId="167978f5-7f40-4909-85d5-d4149554ad4e" providerId="ADAL" clId="{178E203D-F436-4EC6-B341-688274A1FBB1}" dt="2023-09-20T11:03:42.472" v="2721" actId="1076"/>
          <ac:cxnSpMkLst>
            <pc:docMk/>
            <pc:sldMk cId="3892981007" sldId="1848"/>
            <ac:cxnSpMk id="12" creationId="{4C5FF6AF-5761-CC0F-2D4C-1922A02B00D4}"/>
          </ac:cxnSpMkLst>
        </pc:cxnChg>
        <pc:cxnChg chg="add mod">
          <ac:chgData name="Yoel Kortick" userId="167978f5-7f40-4909-85d5-d4149554ad4e" providerId="ADAL" clId="{178E203D-F436-4EC6-B341-688274A1FBB1}" dt="2023-09-20T11:03:45.611" v="2723" actId="14100"/>
          <ac:cxnSpMkLst>
            <pc:docMk/>
            <pc:sldMk cId="3892981007" sldId="1848"/>
            <ac:cxnSpMk id="13" creationId="{B26B3D55-FA36-34A8-2BC3-155C5D905590}"/>
          </ac:cxnSpMkLst>
        </pc:cxnChg>
      </pc:sldChg>
      <pc:sldChg chg="addSp delSp modSp add mod">
        <pc:chgData name="Yoel Kortick" userId="167978f5-7f40-4909-85d5-d4149554ad4e" providerId="ADAL" clId="{178E203D-F436-4EC6-B341-688274A1FBB1}" dt="2023-09-21T05:14:31.577" v="3580"/>
        <pc:sldMkLst>
          <pc:docMk/>
          <pc:sldMk cId="1732673338" sldId="1849"/>
        </pc:sldMkLst>
        <pc:spChg chg="mod">
          <ac:chgData name="Yoel Kortick" userId="167978f5-7f40-4909-85d5-d4149554ad4e" providerId="ADAL" clId="{178E203D-F436-4EC6-B341-688274A1FBB1}" dt="2023-09-21T05:14:31.577" v="3580"/>
          <ac:spMkLst>
            <pc:docMk/>
            <pc:sldMk cId="1732673338" sldId="1849"/>
            <ac:spMk id="3" creationId="{4FC18B40-6547-41EC-8A0E-1C8F40E0A42F}"/>
          </ac:spMkLst>
        </pc:spChg>
        <pc:spChg chg="mod">
          <ac:chgData name="Yoel Kortick" userId="167978f5-7f40-4909-85d5-d4149554ad4e" providerId="ADAL" clId="{178E203D-F436-4EC6-B341-688274A1FBB1}" dt="2023-09-21T05:14:31.577" v="3580"/>
          <ac:spMkLst>
            <pc:docMk/>
            <pc:sldMk cId="1732673338" sldId="1849"/>
            <ac:spMk id="4" creationId="{2490F34D-A7E2-4EA9-8B1A-78371A1F1CD1}"/>
          </ac:spMkLst>
        </pc:spChg>
        <pc:spChg chg="mod">
          <ac:chgData name="Yoel Kortick" userId="167978f5-7f40-4909-85d5-d4149554ad4e" providerId="ADAL" clId="{178E203D-F436-4EC6-B341-688274A1FBB1}" dt="2023-09-21T05:14:31.577" v="3580"/>
          <ac:spMkLst>
            <pc:docMk/>
            <pc:sldMk cId="1732673338" sldId="1849"/>
            <ac:spMk id="8" creationId="{6A12B8FB-284D-AD09-2394-DAECAF7F12D1}"/>
          </ac:spMkLst>
        </pc:spChg>
        <pc:picChg chg="add mod ord">
          <ac:chgData name="Yoel Kortick" userId="167978f5-7f40-4909-85d5-d4149554ad4e" providerId="ADAL" clId="{178E203D-F436-4EC6-B341-688274A1FBB1}" dt="2023-09-20T11:04:56.674" v="2757" actId="208"/>
          <ac:picMkLst>
            <pc:docMk/>
            <pc:sldMk cId="1732673338" sldId="1849"/>
            <ac:picMk id="5" creationId="{4C25BC7F-582F-CE96-1052-ED474C86FD2B}"/>
          </ac:picMkLst>
        </pc:picChg>
        <pc:picChg chg="del">
          <ac:chgData name="Yoel Kortick" userId="167978f5-7f40-4909-85d5-d4149554ad4e" providerId="ADAL" clId="{178E203D-F436-4EC6-B341-688274A1FBB1}" dt="2023-09-20T11:04:43.176" v="2746" actId="478"/>
          <ac:picMkLst>
            <pc:docMk/>
            <pc:sldMk cId="1732673338" sldId="1849"/>
            <ac:picMk id="6" creationId="{2668047B-EBDD-73DD-2658-CA5AE56F57EE}"/>
          </ac:picMkLst>
        </pc:picChg>
        <pc:cxnChg chg="mod">
          <ac:chgData name="Yoel Kortick" userId="167978f5-7f40-4909-85d5-d4149554ad4e" providerId="ADAL" clId="{178E203D-F436-4EC6-B341-688274A1FBB1}" dt="2023-09-20T11:04:54.207" v="2756" actId="1035"/>
          <ac:cxnSpMkLst>
            <pc:docMk/>
            <pc:sldMk cId="1732673338" sldId="1849"/>
            <ac:cxnSpMk id="10" creationId="{6422D452-ABE8-991F-6C43-A890858A2192}"/>
          </ac:cxnSpMkLst>
        </pc:cxnChg>
        <pc:cxnChg chg="mod">
          <ac:chgData name="Yoel Kortick" userId="167978f5-7f40-4909-85d5-d4149554ad4e" providerId="ADAL" clId="{178E203D-F436-4EC6-B341-688274A1FBB1}" dt="2023-09-20T11:04:54.207" v="2756" actId="1035"/>
          <ac:cxnSpMkLst>
            <pc:docMk/>
            <pc:sldMk cId="1732673338" sldId="1849"/>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454621732" sldId="1850"/>
        </pc:sldMkLst>
        <pc:spChg chg="mod">
          <ac:chgData name="Yoel Kortick" userId="167978f5-7f40-4909-85d5-d4149554ad4e" providerId="ADAL" clId="{178E203D-F436-4EC6-B341-688274A1FBB1}" dt="2023-09-21T05:14:31.577" v="3580"/>
          <ac:spMkLst>
            <pc:docMk/>
            <pc:sldMk cId="2454621732" sldId="1850"/>
            <ac:spMk id="3" creationId="{4FC18B40-6547-41EC-8A0E-1C8F40E0A42F}"/>
          </ac:spMkLst>
        </pc:spChg>
        <pc:spChg chg="mod">
          <ac:chgData name="Yoel Kortick" userId="167978f5-7f40-4909-85d5-d4149554ad4e" providerId="ADAL" clId="{178E203D-F436-4EC6-B341-688274A1FBB1}" dt="2023-09-21T05:14:31.577" v="3580"/>
          <ac:spMkLst>
            <pc:docMk/>
            <pc:sldMk cId="2454621732" sldId="1850"/>
            <ac:spMk id="4" creationId="{2490F34D-A7E2-4EA9-8B1A-78371A1F1CD1}"/>
          </ac:spMkLst>
        </pc:spChg>
        <pc:spChg chg="mod">
          <ac:chgData name="Yoel Kortick" userId="167978f5-7f40-4909-85d5-d4149554ad4e" providerId="ADAL" clId="{178E203D-F436-4EC6-B341-688274A1FBB1}" dt="2023-09-21T05:14:31.577" v="3580"/>
          <ac:spMkLst>
            <pc:docMk/>
            <pc:sldMk cId="2454621732" sldId="1850"/>
            <ac:spMk id="8" creationId="{6A12B8FB-284D-AD09-2394-DAECAF7F12D1}"/>
          </ac:spMkLst>
        </pc:spChg>
        <pc:picChg chg="del">
          <ac:chgData name="Yoel Kortick" userId="167978f5-7f40-4909-85d5-d4149554ad4e" providerId="ADAL" clId="{178E203D-F436-4EC6-B341-688274A1FBB1}" dt="2023-09-20T11:05:52.387" v="2758" actId="478"/>
          <ac:picMkLst>
            <pc:docMk/>
            <pc:sldMk cId="2454621732" sldId="1850"/>
            <ac:picMk id="5" creationId="{63A325F4-B201-8443-FC07-7374151E1FCC}"/>
          </ac:picMkLst>
        </pc:picChg>
        <pc:picChg chg="add mod ord">
          <ac:chgData name="Yoel Kortick" userId="167978f5-7f40-4909-85d5-d4149554ad4e" providerId="ADAL" clId="{178E203D-F436-4EC6-B341-688274A1FBB1}" dt="2023-09-20T11:06:09.019" v="2766" actId="208"/>
          <ac:picMkLst>
            <pc:docMk/>
            <pc:sldMk cId="2454621732" sldId="1850"/>
            <ac:picMk id="6" creationId="{5F615669-FCAC-66C3-9063-1167C1C12B4A}"/>
          </ac:picMkLst>
        </pc:picChg>
        <pc:cxnChg chg="mod">
          <ac:chgData name="Yoel Kortick" userId="167978f5-7f40-4909-85d5-d4149554ad4e" providerId="ADAL" clId="{178E203D-F436-4EC6-B341-688274A1FBB1}" dt="2023-09-20T11:06:05.660" v="2765" actId="1038"/>
          <ac:cxnSpMkLst>
            <pc:docMk/>
            <pc:sldMk cId="2454621732" sldId="1850"/>
            <ac:cxnSpMk id="10" creationId="{6422D452-ABE8-991F-6C43-A890858A2192}"/>
          </ac:cxnSpMkLst>
        </pc:cxnChg>
        <pc:cxnChg chg="mod">
          <ac:chgData name="Yoel Kortick" userId="167978f5-7f40-4909-85d5-d4149554ad4e" providerId="ADAL" clId="{178E203D-F436-4EC6-B341-688274A1FBB1}" dt="2023-09-20T11:06:05.660" v="2765" actId="1038"/>
          <ac:cxnSpMkLst>
            <pc:docMk/>
            <pc:sldMk cId="2454621732" sldId="1850"/>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689297007" sldId="1851"/>
        </pc:sldMkLst>
        <pc:spChg chg="mod">
          <ac:chgData name="Yoel Kortick" userId="167978f5-7f40-4909-85d5-d4149554ad4e" providerId="ADAL" clId="{178E203D-F436-4EC6-B341-688274A1FBB1}" dt="2023-09-21T05:14:31.577" v="3580"/>
          <ac:spMkLst>
            <pc:docMk/>
            <pc:sldMk cId="2689297007" sldId="1851"/>
            <ac:spMk id="3" creationId="{4FC18B40-6547-41EC-8A0E-1C8F40E0A42F}"/>
          </ac:spMkLst>
        </pc:spChg>
        <pc:spChg chg="mod">
          <ac:chgData name="Yoel Kortick" userId="167978f5-7f40-4909-85d5-d4149554ad4e" providerId="ADAL" clId="{178E203D-F436-4EC6-B341-688274A1FBB1}" dt="2023-09-21T05:14:31.577" v="3580"/>
          <ac:spMkLst>
            <pc:docMk/>
            <pc:sldMk cId="2689297007" sldId="1851"/>
            <ac:spMk id="4" creationId="{2490F34D-A7E2-4EA9-8B1A-78371A1F1CD1}"/>
          </ac:spMkLst>
        </pc:spChg>
        <pc:spChg chg="mod">
          <ac:chgData name="Yoel Kortick" userId="167978f5-7f40-4909-85d5-d4149554ad4e" providerId="ADAL" clId="{178E203D-F436-4EC6-B341-688274A1FBB1}" dt="2023-09-20T11:07:47.784" v="2773" actId="1076"/>
          <ac:spMkLst>
            <pc:docMk/>
            <pc:sldMk cId="2689297007" sldId="1851"/>
            <ac:spMk id="7" creationId="{8CFD519F-B2CF-743E-199C-EEBFE79BF737}"/>
          </ac:spMkLst>
        </pc:spChg>
        <pc:spChg chg="mod">
          <ac:chgData name="Yoel Kortick" userId="167978f5-7f40-4909-85d5-d4149554ad4e" providerId="ADAL" clId="{178E203D-F436-4EC6-B341-688274A1FBB1}" dt="2023-09-20T11:07:54.545" v="2775" actId="14100"/>
          <ac:spMkLst>
            <pc:docMk/>
            <pc:sldMk cId="2689297007" sldId="1851"/>
            <ac:spMk id="9" creationId="{F9D9A5AF-8D0C-050E-F866-D634A066EC0E}"/>
          </ac:spMkLst>
        </pc:spChg>
        <pc:picChg chg="add mod ord">
          <ac:chgData name="Yoel Kortick" userId="167978f5-7f40-4909-85d5-d4149554ad4e" providerId="ADAL" clId="{178E203D-F436-4EC6-B341-688274A1FBB1}" dt="2023-09-20T11:07:58.375" v="2777" actId="167"/>
          <ac:picMkLst>
            <pc:docMk/>
            <pc:sldMk cId="2689297007" sldId="1851"/>
            <ac:picMk id="5" creationId="{AFB45FC9-7CD6-F21C-D4B6-115BA630F3E6}"/>
          </ac:picMkLst>
        </pc:picChg>
        <pc:picChg chg="del">
          <ac:chgData name="Yoel Kortick" userId="167978f5-7f40-4909-85d5-d4149554ad4e" providerId="ADAL" clId="{178E203D-F436-4EC6-B341-688274A1FBB1}" dt="2023-09-20T11:07:37.148" v="2768" actId="478"/>
          <ac:picMkLst>
            <pc:docMk/>
            <pc:sldMk cId="2689297007" sldId="1851"/>
            <ac:picMk id="6" creationId="{BD48C428-FE80-667F-5211-39844B58704A}"/>
          </ac:picMkLst>
        </pc:picChg>
      </pc:sldChg>
      <pc:sldChg chg="addSp delSp modSp add mod">
        <pc:chgData name="Yoel Kortick" userId="167978f5-7f40-4909-85d5-d4149554ad4e" providerId="ADAL" clId="{178E203D-F436-4EC6-B341-688274A1FBB1}" dt="2023-09-21T05:14:31.577" v="3580"/>
        <pc:sldMkLst>
          <pc:docMk/>
          <pc:sldMk cId="3070134393" sldId="1852"/>
        </pc:sldMkLst>
        <pc:spChg chg="mod">
          <ac:chgData name="Yoel Kortick" userId="167978f5-7f40-4909-85d5-d4149554ad4e" providerId="ADAL" clId="{178E203D-F436-4EC6-B341-688274A1FBB1}" dt="2023-09-21T05:14:31.577" v="3580"/>
          <ac:spMkLst>
            <pc:docMk/>
            <pc:sldMk cId="3070134393" sldId="1852"/>
            <ac:spMk id="3" creationId="{4FC18B40-6547-41EC-8A0E-1C8F40E0A42F}"/>
          </ac:spMkLst>
        </pc:spChg>
        <pc:spChg chg="mod">
          <ac:chgData name="Yoel Kortick" userId="167978f5-7f40-4909-85d5-d4149554ad4e" providerId="ADAL" clId="{178E203D-F436-4EC6-B341-688274A1FBB1}" dt="2023-09-21T05:14:31.577" v="3580"/>
          <ac:spMkLst>
            <pc:docMk/>
            <pc:sldMk cId="3070134393" sldId="1852"/>
            <ac:spMk id="4" creationId="{2490F34D-A7E2-4EA9-8B1A-78371A1F1CD1}"/>
          </ac:spMkLst>
        </pc:spChg>
        <pc:spChg chg="mod">
          <ac:chgData name="Yoel Kortick" userId="167978f5-7f40-4909-85d5-d4149554ad4e" providerId="ADAL" clId="{178E203D-F436-4EC6-B341-688274A1FBB1}" dt="2023-09-21T05:14:31.577" v="3580"/>
          <ac:spMkLst>
            <pc:docMk/>
            <pc:sldMk cId="3070134393" sldId="1852"/>
            <ac:spMk id="11" creationId="{750AAA4A-274C-A94C-AE75-70988A5E545B}"/>
          </ac:spMkLst>
        </pc:spChg>
        <pc:picChg chg="add del">
          <ac:chgData name="Yoel Kortick" userId="167978f5-7f40-4909-85d5-d4149554ad4e" providerId="ADAL" clId="{178E203D-F436-4EC6-B341-688274A1FBB1}" dt="2023-09-20T11:09:10.290" v="2780" actId="22"/>
          <ac:picMkLst>
            <pc:docMk/>
            <pc:sldMk cId="3070134393" sldId="1852"/>
            <ac:picMk id="5" creationId="{B5806EEB-D0D3-88A2-0B6B-828C8E144D02}"/>
          </ac:picMkLst>
        </pc:picChg>
        <pc:picChg chg="add mod ord">
          <ac:chgData name="Yoel Kortick" userId="167978f5-7f40-4909-85d5-d4149554ad4e" providerId="ADAL" clId="{178E203D-F436-4EC6-B341-688274A1FBB1}" dt="2023-09-20T11:10:04.655" v="2787" actId="208"/>
          <ac:picMkLst>
            <pc:docMk/>
            <pc:sldMk cId="3070134393" sldId="1852"/>
            <ac:picMk id="7" creationId="{B79B0807-E838-E669-209F-0DFD44CC2496}"/>
          </ac:picMkLst>
        </pc:picChg>
        <pc:picChg chg="add del">
          <ac:chgData name="Yoel Kortick" userId="167978f5-7f40-4909-85d5-d4149554ad4e" providerId="ADAL" clId="{178E203D-F436-4EC6-B341-688274A1FBB1}" dt="2023-09-20T11:09:39.960" v="2782" actId="478"/>
          <ac:picMkLst>
            <pc:docMk/>
            <pc:sldMk cId="3070134393" sldId="1852"/>
            <ac:picMk id="13" creationId="{B1843163-C9BC-B9BE-0D96-BA6D7EDC5A9C}"/>
          </ac:picMkLst>
        </pc:picChg>
      </pc:sldChg>
      <pc:sldChg chg="modSp add">
        <pc:chgData name="Yoel Kortick" userId="167978f5-7f40-4909-85d5-d4149554ad4e" providerId="ADAL" clId="{178E203D-F436-4EC6-B341-688274A1FBB1}" dt="2023-09-21T05:14:31.577" v="3580"/>
        <pc:sldMkLst>
          <pc:docMk/>
          <pc:sldMk cId="420304420" sldId="1853"/>
        </pc:sldMkLst>
        <pc:spChg chg="mod">
          <ac:chgData name="Yoel Kortick" userId="167978f5-7f40-4909-85d5-d4149554ad4e" providerId="ADAL" clId="{178E203D-F436-4EC6-B341-688274A1FBB1}" dt="2023-09-21T05:14:31.577" v="3580"/>
          <ac:spMkLst>
            <pc:docMk/>
            <pc:sldMk cId="420304420" sldId="1853"/>
            <ac:spMk id="3" creationId="{4FC18B40-6547-41EC-8A0E-1C8F40E0A42F}"/>
          </ac:spMkLst>
        </pc:spChg>
        <pc:spChg chg="mod">
          <ac:chgData name="Yoel Kortick" userId="167978f5-7f40-4909-85d5-d4149554ad4e" providerId="ADAL" clId="{178E203D-F436-4EC6-B341-688274A1FBB1}" dt="2023-09-21T05:14:31.577" v="3580"/>
          <ac:spMkLst>
            <pc:docMk/>
            <pc:sldMk cId="420304420" sldId="185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595737322" sldId="1854"/>
        </pc:sldMkLst>
        <pc:spChg chg="mod">
          <ac:chgData name="Yoel Kortick" userId="167978f5-7f40-4909-85d5-d4149554ad4e" providerId="ADAL" clId="{178E203D-F436-4EC6-B341-688274A1FBB1}" dt="2023-09-21T05:14:31.577" v="3580"/>
          <ac:spMkLst>
            <pc:docMk/>
            <pc:sldMk cId="1595737322" sldId="1854"/>
            <ac:spMk id="3" creationId="{4FC18B40-6547-41EC-8A0E-1C8F40E0A42F}"/>
          </ac:spMkLst>
        </pc:spChg>
        <pc:picChg chg="add mod">
          <ac:chgData name="Yoel Kortick" userId="167978f5-7f40-4909-85d5-d4149554ad4e" providerId="ADAL" clId="{178E203D-F436-4EC6-B341-688274A1FBB1}" dt="2023-09-20T11:21:37.092" v="3007" actId="208"/>
          <ac:picMkLst>
            <pc:docMk/>
            <pc:sldMk cId="1595737322" sldId="1854"/>
            <ac:picMk id="5" creationId="{7ABB383E-188F-E790-07B8-CD216C09A733}"/>
          </ac:picMkLst>
        </pc:picChg>
        <pc:picChg chg="add del">
          <ac:chgData name="Yoel Kortick" userId="167978f5-7f40-4909-85d5-d4149554ad4e" providerId="ADAL" clId="{178E203D-F436-4EC6-B341-688274A1FBB1}" dt="2023-09-20T11:21:51.359" v="3010" actId="478"/>
          <ac:picMkLst>
            <pc:docMk/>
            <pc:sldMk cId="1595737322" sldId="1854"/>
            <ac:picMk id="7" creationId="{BA5E3A40-B654-FE28-1070-6216D0EBC87F}"/>
          </ac:picMkLst>
        </pc:picChg>
        <pc:picChg chg="add mod">
          <ac:chgData name="Yoel Kortick" userId="167978f5-7f40-4909-85d5-d4149554ad4e" providerId="ADAL" clId="{178E203D-F436-4EC6-B341-688274A1FBB1}" dt="2023-09-20T11:22:09.252" v="3016" actId="208"/>
          <ac:picMkLst>
            <pc:docMk/>
            <pc:sldMk cId="1595737322" sldId="1854"/>
            <ac:picMk id="9" creationId="{8C742147-B509-AA88-7CD1-4CFBFEDE9D75}"/>
          </ac:picMkLst>
        </pc:picChg>
        <pc:picChg chg="del">
          <ac:chgData name="Yoel Kortick" userId="167978f5-7f40-4909-85d5-d4149554ad4e" providerId="ADAL" clId="{178E203D-F436-4EC6-B341-688274A1FBB1}" dt="2023-09-20T11:21:48.354" v="3008" actId="478"/>
          <ac:picMkLst>
            <pc:docMk/>
            <pc:sldMk cId="1595737322" sldId="1854"/>
            <ac:picMk id="10" creationId="{FB827A39-4F0D-DC27-62A4-4EB4D9ED8C5C}"/>
          </ac:picMkLst>
        </pc:picChg>
        <pc:picChg chg="del">
          <ac:chgData name="Yoel Kortick" userId="167978f5-7f40-4909-85d5-d4149554ad4e" providerId="ADAL" clId="{178E203D-F436-4EC6-B341-688274A1FBB1}" dt="2023-09-20T11:21:31.489" v="3003" actId="478"/>
          <ac:picMkLst>
            <pc:docMk/>
            <pc:sldMk cId="1595737322" sldId="1854"/>
            <ac:picMk id="13" creationId="{9941571B-FC79-8488-3A76-38F6EA02C796}"/>
          </ac:picMkLst>
        </pc:picChg>
      </pc:sldChg>
      <pc:sldChg chg="addSp delSp modSp add mod">
        <pc:chgData name="Yoel Kortick" userId="167978f5-7f40-4909-85d5-d4149554ad4e" providerId="ADAL" clId="{178E203D-F436-4EC6-B341-688274A1FBB1}" dt="2023-09-21T05:14:31.577" v="3580"/>
        <pc:sldMkLst>
          <pc:docMk/>
          <pc:sldMk cId="2033295952" sldId="1855"/>
        </pc:sldMkLst>
        <pc:spChg chg="mod">
          <ac:chgData name="Yoel Kortick" userId="167978f5-7f40-4909-85d5-d4149554ad4e" providerId="ADAL" clId="{178E203D-F436-4EC6-B341-688274A1FBB1}" dt="2023-09-21T05:14:31.577" v="3580"/>
          <ac:spMkLst>
            <pc:docMk/>
            <pc:sldMk cId="2033295952" sldId="1855"/>
            <ac:spMk id="3" creationId="{4FC18B40-6547-41EC-8A0E-1C8F40E0A42F}"/>
          </ac:spMkLst>
        </pc:spChg>
        <pc:spChg chg="mod">
          <ac:chgData name="Yoel Kortick" userId="167978f5-7f40-4909-85d5-d4149554ad4e" providerId="ADAL" clId="{178E203D-F436-4EC6-B341-688274A1FBB1}" dt="2023-09-21T05:14:31.577" v="3580"/>
          <ac:spMkLst>
            <pc:docMk/>
            <pc:sldMk cId="2033295952" sldId="1855"/>
            <ac:spMk id="4" creationId="{2490F34D-A7E2-4EA9-8B1A-78371A1F1CD1}"/>
          </ac:spMkLst>
        </pc:spChg>
        <pc:spChg chg="mod">
          <ac:chgData name="Yoel Kortick" userId="167978f5-7f40-4909-85d5-d4149554ad4e" providerId="ADAL" clId="{178E203D-F436-4EC6-B341-688274A1FBB1}" dt="2023-09-20T11:32:06.696" v="3021" actId="14100"/>
          <ac:spMkLst>
            <pc:docMk/>
            <pc:sldMk cId="2033295952" sldId="1855"/>
            <ac:spMk id="6" creationId="{75450F1C-11E3-E84E-2E86-E871DF93279B}"/>
          </ac:spMkLst>
        </pc:spChg>
        <pc:picChg chg="del">
          <ac:chgData name="Yoel Kortick" userId="167978f5-7f40-4909-85d5-d4149554ad4e" providerId="ADAL" clId="{178E203D-F436-4EC6-B341-688274A1FBB1}" dt="2023-09-20T11:31:53.081" v="3017" actId="478"/>
          <ac:picMkLst>
            <pc:docMk/>
            <pc:sldMk cId="2033295952" sldId="1855"/>
            <ac:picMk id="5" creationId="{2125BA76-6AB3-2AEA-455F-6030A32C89F2}"/>
          </ac:picMkLst>
        </pc:picChg>
        <pc:picChg chg="add mod ord">
          <ac:chgData name="Yoel Kortick" userId="167978f5-7f40-4909-85d5-d4149554ad4e" providerId="ADAL" clId="{178E203D-F436-4EC6-B341-688274A1FBB1}" dt="2023-09-20T11:32:09.170" v="3022" actId="208"/>
          <ac:picMkLst>
            <pc:docMk/>
            <pc:sldMk cId="2033295952" sldId="1855"/>
            <ac:picMk id="7" creationId="{41A7C168-C444-8A3D-62C1-123F64B4FAA7}"/>
          </ac:picMkLst>
        </pc:picChg>
      </pc:sldChg>
      <pc:sldChg chg="addSp delSp modSp add mod">
        <pc:chgData name="Yoel Kortick" userId="167978f5-7f40-4909-85d5-d4149554ad4e" providerId="ADAL" clId="{178E203D-F436-4EC6-B341-688274A1FBB1}" dt="2023-09-21T05:14:31.577" v="3580"/>
        <pc:sldMkLst>
          <pc:docMk/>
          <pc:sldMk cId="1633253681" sldId="1856"/>
        </pc:sldMkLst>
        <pc:spChg chg="mod">
          <ac:chgData name="Yoel Kortick" userId="167978f5-7f40-4909-85d5-d4149554ad4e" providerId="ADAL" clId="{178E203D-F436-4EC6-B341-688274A1FBB1}" dt="2023-09-21T05:14:31.577" v="3580"/>
          <ac:spMkLst>
            <pc:docMk/>
            <pc:sldMk cId="1633253681" sldId="1856"/>
            <ac:spMk id="3" creationId="{4FC18B40-6547-41EC-8A0E-1C8F40E0A42F}"/>
          </ac:spMkLst>
        </pc:spChg>
        <pc:spChg chg="mod">
          <ac:chgData name="Yoel Kortick" userId="167978f5-7f40-4909-85d5-d4149554ad4e" providerId="ADAL" clId="{178E203D-F436-4EC6-B341-688274A1FBB1}" dt="2023-09-21T05:14:31.577" v="3580"/>
          <ac:spMkLst>
            <pc:docMk/>
            <pc:sldMk cId="1633253681" sldId="1856"/>
            <ac:spMk id="4" creationId="{2490F34D-A7E2-4EA9-8B1A-78371A1F1CD1}"/>
          </ac:spMkLst>
        </pc:spChg>
        <pc:spChg chg="add mod">
          <ac:chgData name="Yoel Kortick" userId="167978f5-7f40-4909-85d5-d4149554ad4e" providerId="ADAL" clId="{178E203D-F436-4EC6-B341-688274A1FBB1}" dt="2023-09-20T11:34:18.837" v="3090" actId="208"/>
          <ac:spMkLst>
            <pc:docMk/>
            <pc:sldMk cId="1633253681" sldId="1856"/>
            <ac:spMk id="6" creationId="{E7202A11-57E6-5989-3440-1AF7A34FCBFC}"/>
          </ac:spMkLst>
        </pc:spChg>
        <pc:spChg chg="del">
          <ac:chgData name="Yoel Kortick" userId="167978f5-7f40-4909-85d5-d4149554ad4e" providerId="ADAL" clId="{178E203D-F436-4EC6-B341-688274A1FBB1}" dt="2023-09-20T11:10:35.341" v="2790" actId="478"/>
          <ac:spMkLst>
            <pc:docMk/>
            <pc:sldMk cId="1633253681" sldId="1856"/>
            <ac:spMk id="11" creationId="{750AAA4A-274C-A94C-AE75-70988A5E545B}"/>
          </ac:spMkLst>
        </pc:spChg>
        <pc:picChg chg="add mod">
          <ac:chgData name="Yoel Kortick" userId="167978f5-7f40-4909-85d5-d4149554ad4e" providerId="ADAL" clId="{178E203D-F436-4EC6-B341-688274A1FBB1}" dt="2023-09-20T11:14:43.277" v="3002" actId="208"/>
          <ac:picMkLst>
            <pc:docMk/>
            <pc:sldMk cId="1633253681" sldId="1856"/>
            <ac:picMk id="5" creationId="{394E4CCC-B4EF-35BD-5151-4C755588B555}"/>
          </ac:picMkLst>
        </pc:picChg>
        <pc:picChg chg="del">
          <ac:chgData name="Yoel Kortick" userId="167978f5-7f40-4909-85d5-d4149554ad4e" providerId="ADAL" clId="{178E203D-F436-4EC6-B341-688274A1FBB1}" dt="2023-09-20T11:10:35.341" v="2790" actId="478"/>
          <ac:picMkLst>
            <pc:docMk/>
            <pc:sldMk cId="1633253681" sldId="1856"/>
            <ac:picMk id="7" creationId="{B79B0807-E838-E669-209F-0DFD44CC2496}"/>
          </ac:picMkLst>
        </pc:picChg>
        <pc:cxnChg chg="del">
          <ac:chgData name="Yoel Kortick" userId="167978f5-7f40-4909-85d5-d4149554ad4e" providerId="ADAL" clId="{178E203D-F436-4EC6-B341-688274A1FBB1}" dt="2023-09-20T11:10:35.341" v="2790" actId="478"/>
          <ac:cxnSpMkLst>
            <pc:docMk/>
            <pc:sldMk cId="1633253681" sldId="1856"/>
            <ac:cxnSpMk id="15" creationId="{2C513B3E-0B97-FC0B-5505-C5F2E99715B6}"/>
          </ac:cxnSpMkLst>
        </pc:cxnChg>
        <pc:cxnChg chg="del">
          <ac:chgData name="Yoel Kortick" userId="167978f5-7f40-4909-85d5-d4149554ad4e" providerId="ADAL" clId="{178E203D-F436-4EC6-B341-688274A1FBB1}" dt="2023-09-20T11:10:35.341" v="2790" actId="478"/>
          <ac:cxnSpMkLst>
            <pc:docMk/>
            <pc:sldMk cId="1633253681" sldId="1856"/>
            <ac:cxnSpMk id="16" creationId="{A96DE0E0-3E45-FFD2-1D4D-D9C03186C2A6}"/>
          </ac:cxnSpMkLst>
        </pc:cxnChg>
      </pc:sldChg>
      <pc:sldChg chg="modSp add">
        <pc:chgData name="Yoel Kortick" userId="167978f5-7f40-4909-85d5-d4149554ad4e" providerId="ADAL" clId="{178E203D-F436-4EC6-B341-688274A1FBB1}" dt="2023-09-21T05:14:31.577" v="3580"/>
        <pc:sldMkLst>
          <pc:docMk/>
          <pc:sldMk cId="1190637392" sldId="1857"/>
        </pc:sldMkLst>
        <pc:spChg chg="mod">
          <ac:chgData name="Yoel Kortick" userId="167978f5-7f40-4909-85d5-d4149554ad4e" providerId="ADAL" clId="{178E203D-F436-4EC6-B341-688274A1FBB1}" dt="2023-09-21T05:14:31.577" v="3580"/>
          <ac:spMkLst>
            <pc:docMk/>
            <pc:sldMk cId="1190637392" sldId="1857"/>
            <ac:spMk id="3" creationId="{4FC18B40-6547-41EC-8A0E-1C8F40E0A42F}"/>
          </ac:spMkLst>
        </pc:spChg>
        <pc:spChg chg="mod">
          <ac:chgData name="Yoel Kortick" userId="167978f5-7f40-4909-85d5-d4149554ad4e" providerId="ADAL" clId="{178E203D-F436-4EC6-B341-688274A1FBB1}" dt="2023-09-21T05:14:31.577" v="3580"/>
          <ac:spMkLst>
            <pc:docMk/>
            <pc:sldMk cId="1190637392" sldId="1857"/>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3477138020" sldId="1858"/>
        </pc:sldMkLst>
        <pc:spChg chg="mod">
          <ac:chgData name="Yoel Kortick" userId="167978f5-7f40-4909-85d5-d4149554ad4e" providerId="ADAL" clId="{178E203D-F436-4EC6-B341-688274A1FBB1}" dt="2023-09-21T05:14:31.577" v="3580"/>
          <ac:spMkLst>
            <pc:docMk/>
            <pc:sldMk cId="3477138020" sldId="1858"/>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2432675236" sldId="1859"/>
        </pc:sldMkLst>
        <pc:spChg chg="mod">
          <ac:chgData name="Yoel Kortick" userId="167978f5-7f40-4909-85d5-d4149554ad4e" providerId="ADAL" clId="{178E203D-F436-4EC6-B341-688274A1FBB1}" dt="2023-09-21T05:14:31.577" v="3580"/>
          <ac:spMkLst>
            <pc:docMk/>
            <pc:sldMk cId="2432675236" sldId="1859"/>
            <ac:spMk id="3" creationId="{4FC18B40-6547-41EC-8A0E-1C8F40E0A42F}"/>
          </ac:spMkLst>
        </pc:spChg>
        <pc:spChg chg="mod">
          <ac:chgData name="Yoel Kortick" userId="167978f5-7f40-4909-85d5-d4149554ad4e" providerId="ADAL" clId="{178E203D-F436-4EC6-B341-688274A1FBB1}" dt="2023-09-21T05:14:31.577" v="3580"/>
          <ac:spMkLst>
            <pc:docMk/>
            <pc:sldMk cId="2432675236" sldId="1859"/>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110093184" sldId="1860"/>
        </pc:sldMkLst>
        <pc:spChg chg="mod">
          <ac:chgData name="Yoel Kortick" userId="167978f5-7f40-4909-85d5-d4149554ad4e" providerId="ADAL" clId="{178E203D-F436-4EC6-B341-688274A1FBB1}" dt="2023-09-21T05:14:31.577" v="3580"/>
          <ac:spMkLst>
            <pc:docMk/>
            <pc:sldMk cId="1110093184" sldId="1860"/>
            <ac:spMk id="3" creationId="{4FC18B40-6547-41EC-8A0E-1C8F40E0A42F}"/>
          </ac:spMkLst>
        </pc:spChg>
        <pc:spChg chg="mod">
          <ac:chgData name="Yoel Kortick" userId="167978f5-7f40-4909-85d5-d4149554ad4e" providerId="ADAL" clId="{178E203D-F436-4EC6-B341-688274A1FBB1}" dt="2023-09-21T05:14:31.577" v="3580"/>
          <ac:spMkLst>
            <pc:docMk/>
            <pc:sldMk cId="1110093184" sldId="1860"/>
            <ac:spMk id="12" creationId="{E8E43AC9-5C96-4798-B751-EDB6EC40D17B}"/>
          </ac:spMkLst>
        </pc:spChg>
        <pc:spChg chg="mod">
          <ac:chgData name="Yoel Kortick" userId="167978f5-7f40-4909-85d5-d4149554ad4e" providerId="ADAL" clId="{178E203D-F436-4EC6-B341-688274A1FBB1}" dt="2023-09-20T11:37:41.528" v="3126" actId="14100"/>
          <ac:spMkLst>
            <pc:docMk/>
            <pc:sldMk cId="1110093184" sldId="1860"/>
            <ac:spMk id="13" creationId="{FB1CA456-C550-4C1F-AACF-C1AD6CCDD186}"/>
          </ac:spMkLst>
        </pc:spChg>
        <pc:spChg chg="mod">
          <ac:chgData name="Yoel Kortick" userId="167978f5-7f40-4909-85d5-d4149554ad4e" providerId="ADAL" clId="{178E203D-F436-4EC6-B341-688274A1FBB1}" dt="2023-09-20T11:37:46.914" v="3129" actId="1076"/>
          <ac:spMkLst>
            <pc:docMk/>
            <pc:sldMk cId="1110093184" sldId="1860"/>
            <ac:spMk id="14" creationId="{F1D2BB33-47EF-482F-A608-9A4436412A37}"/>
          </ac:spMkLst>
        </pc:spChg>
        <pc:picChg chg="add mod ord">
          <ac:chgData name="Yoel Kortick" userId="167978f5-7f40-4909-85d5-d4149554ad4e" providerId="ADAL" clId="{178E203D-F436-4EC6-B341-688274A1FBB1}" dt="2023-09-20T11:38:06.746" v="3135" actId="208"/>
          <ac:picMkLst>
            <pc:docMk/>
            <pc:sldMk cId="1110093184" sldId="1860"/>
            <ac:picMk id="4" creationId="{29B5E241-ACB0-5F0A-86A3-98B189468553}"/>
          </ac:picMkLst>
        </pc:picChg>
        <pc:picChg chg="del">
          <ac:chgData name="Yoel Kortick" userId="167978f5-7f40-4909-85d5-d4149554ad4e" providerId="ADAL" clId="{178E203D-F436-4EC6-B341-688274A1FBB1}" dt="2023-09-20T11:37:31.663" v="3120" actId="478"/>
          <ac:picMkLst>
            <pc:docMk/>
            <pc:sldMk cId="1110093184" sldId="1860"/>
            <ac:picMk id="9" creationId="{3F40012B-396A-1B82-4D25-FF0B2E7FDDE7}"/>
          </ac:picMkLst>
        </pc:picChg>
        <pc:cxnChg chg="mod">
          <ac:chgData name="Yoel Kortick" userId="167978f5-7f40-4909-85d5-d4149554ad4e" providerId="ADAL" clId="{178E203D-F436-4EC6-B341-688274A1FBB1}" dt="2023-09-20T11:37:46.914" v="3129" actId="1076"/>
          <ac:cxnSpMkLst>
            <pc:docMk/>
            <pc:sldMk cId="1110093184" sldId="1860"/>
            <ac:cxnSpMk id="16" creationId="{21F2F931-11A9-44E6-B69A-66FB4E5F8696}"/>
          </ac:cxnSpMkLst>
        </pc:cxnChg>
        <pc:cxnChg chg="mod">
          <ac:chgData name="Yoel Kortick" userId="167978f5-7f40-4909-85d5-d4149554ad4e" providerId="ADAL" clId="{178E203D-F436-4EC6-B341-688274A1FBB1}" dt="2023-09-20T11:38:00.383" v="3132" actId="14100"/>
          <ac:cxnSpMkLst>
            <pc:docMk/>
            <pc:sldMk cId="1110093184" sldId="1860"/>
            <ac:cxnSpMk id="18" creationId="{1C684AFA-F5E4-46C3-99E9-7D1212EFC483}"/>
          </ac:cxnSpMkLst>
        </pc:cxnChg>
      </pc:sldChg>
      <pc:sldChg chg="modSp add mod">
        <pc:chgData name="Yoel Kortick" userId="167978f5-7f40-4909-85d5-d4149554ad4e" providerId="ADAL" clId="{178E203D-F436-4EC6-B341-688274A1FBB1}" dt="2023-09-21T05:14:31.577" v="3580"/>
        <pc:sldMkLst>
          <pc:docMk/>
          <pc:sldMk cId="3275506538" sldId="1861"/>
        </pc:sldMkLst>
        <pc:spChg chg="mod">
          <ac:chgData name="Yoel Kortick" userId="167978f5-7f40-4909-85d5-d4149554ad4e" providerId="ADAL" clId="{178E203D-F436-4EC6-B341-688274A1FBB1}" dt="2023-09-21T05:14:31.577" v="3580"/>
          <ac:spMkLst>
            <pc:docMk/>
            <pc:sldMk cId="3275506538" sldId="1861"/>
            <ac:spMk id="3" creationId="{4FC18B40-6547-41EC-8A0E-1C8F40E0A42F}"/>
          </ac:spMkLst>
        </pc:spChg>
        <pc:spChg chg="mod">
          <ac:chgData name="Yoel Kortick" userId="167978f5-7f40-4909-85d5-d4149554ad4e" providerId="ADAL" clId="{178E203D-F436-4EC6-B341-688274A1FBB1}" dt="2023-09-21T05:14:31.577" v="3580"/>
          <ac:spMkLst>
            <pc:docMk/>
            <pc:sldMk cId="3275506538" sldId="1861"/>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649823636" sldId="1862"/>
        </pc:sldMkLst>
        <pc:spChg chg="mod">
          <ac:chgData name="Yoel Kortick" userId="167978f5-7f40-4909-85d5-d4149554ad4e" providerId="ADAL" clId="{178E203D-F436-4EC6-B341-688274A1FBB1}" dt="2023-09-21T05:14:31.577" v="3580"/>
          <ac:spMkLst>
            <pc:docMk/>
            <pc:sldMk cId="1649823636" sldId="1862"/>
            <ac:spMk id="3" creationId="{4FC18B40-6547-41EC-8A0E-1C8F40E0A42F}"/>
          </ac:spMkLst>
        </pc:spChg>
        <pc:spChg chg="mod">
          <ac:chgData name="Yoel Kortick" userId="167978f5-7f40-4909-85d5-d4149554ad4e" providerId="ADAL" clId="{178E203D-F436-4EC6-B341-688274A1FBB1}" dt="2023-09-20T11:36:58.903" v="3117" actId="1076"/>
          <ac:spMkLst>
            <pc:docMk/>
            <pc:sldMk cId="1649823636" sldId="1862"/>
            <ac:spMk id="6" creationId="{142378E3-0F33-3FFE-7076-B12A02B94888}"/>
          </ac:spMkLst>
        </pc:spChg>
        <pc:spChg chg="mod">
          <ac:chgData name="Yoel Kortick" userId="167978f5-7f40-4909-85d5-d4149554ad4e" providerId="ADAL" clId="{178E203D-F436-4EC6-B341-688274A1FBB1}" dt="2023-09-21T05:14:31.577" v="3580"/>
          <ac:spMkLst>
            <pc:docMk/>
            <pc:sldMk cId="1649823636" sldId="1862"/>
            <ac:spMk id="12" creationId="{E8E43AC9-5C96-4798-B751-EDB6EC40D17B}"/>
          </ac:spMkLst>
        </pc:spChg>
        <pc:spChg chg="mod">
          <ac:chgData name="Yoel Kortick" userId="167978f5-7f40-4909-85d5-d4149554ad4e" providerId="ADAL" clId="{178E203D-F436-4EC6-B341-688274A1FBB1}" dt="2023-09-20T11:36:56.419" v="3116" actId="14100"/>
          <ac:spMkLst>
            <pc:docMk/>
            <pc:sldMk cId="1649823636" sldId="1862"/>
            <ac:spMk id="19" creationId="{19966735-21AD-A387-E14D-396B2A32F093}"/>
          </ac:spMkLst>
        </pc:spChg>
        <pc:picChg chg="add mod ord">
          <ac:chgData name="Yoel Kortick" userId="167978f5-7f40-4909-85d5-d4149554ad4e" providerId="ADAL" clId="{178E203D-F436-4EC6-B341-688274A1FBB1}" dt="2023-09-20T11:38:16.509" v="3136" actId="208"/>
          <ac:picMkLst>
            <pc:docMk/>
            <pc:sldMk cId="1649823636" sldId="1862"/>
            <ac:picMk id="4" creationId="{5A1EED05-A59D-B3FF-0CA5-8B2521913078}"/>
          </ac:picMkLst>
        </pc:picChg>
        <pc:picChg chg="del">
          <ac:chgData name="Yoel Kortick" userId="167978f5-7f40-4909-85d5-d4149554ad4e" providerId="ADAL" clId="{178E203D-F436-4EC6-B341-688274A1FBB1}" dt="2023-09-20T11:36:47.081" v="3112" actId="478"/>
          <ac:picMkLst>
            <pc:docMk/>
            <pc:sldMk cId="1649823636" sldId="1862"/>
            <ac:picMk id="15" creationId="{0F689B7A-E41D-3293-8751-AFCC4B94E1E3}"/>
          </ac:picMkLst>
        </pc:picChg>
        <pc:cxnChg chg="mod">
          <ac:chgData name="Yoel Kortick" userId="167978f5-7f40-4909-85d5-d4149554ad4e" providerId="ADAL" clId="{178E203D-F436-4EC6-B341-688274A1FBB1}" dt="2023-09-20T11:37:05.694" v="3119" actId="1038"/>
          <ac:cxnSpMkLst>
            <pc:docMk/>
            <pc:sldMk cId="1649823636" sldId="1862"/>
            <ac:cxnSpMk id="8" creationId="{98E2308D-66DA-C0F2-EC14-AEFA71145AA1}"/>
          </ac:cxnSpMkLst>
        </pc:cxnChg>
        <pc:cxnChg chg="mod">
          <ac:chgData name="Yoel Kortick" userId="167978f5-7f40-4909-85d5-d4149554ad4e" providerId="ADAL" clId="{178E203D-F436-4EC6-B341-688274A1FBB1}" dt="2023-09-20T11:37:05.694" v="3119" actId="1038"/>
          <ac:cxnSpMkLst>
            <pc:docMk/>
            <pc:sldMk cId="1649823636" sldId="1862"/>
            <ac:cxnSpMk id="9" creationId="{5758AC48-1359-6ABC-95F4-BCAA834AF067}"/>
          </ac:cxnSpMkLst>
        </pc:cxnChg>
      </pc:sldChg>
      <pc:sldChg chg="modSp add mod">
        <pc:chgData name="Yoel Kortick" userId="167978f5-7f40-4909-85d5-d4149554ad4e" providerId="ADAL" clId="{178E203D-F436-4EC6-B341-688274A1FBB1}" dt="2023-09-21T05:14:31.577" v="3580"/>
        <pc:sldMkLst>
          <pc:docMk/>
          <pc:sldMk cId="3010823598" sldId="1863"/>
        </pc:sldMkLst>
        <pc:spChg chg="mod">
          <ac:chgData name="Yoel Kortick" userId="167978f5-7f40-4909-85d5-d4149554ad4e" providerId="ADAL" clId="{178E203D-F436-4EC6-B341-688274A1FBB1}" dt="2023-09-21T05:14:31.577" v="3580"/>
          <ac:spMkLst>
            <pc:docMk/>
            <pc:sldMk cId="3010823598" sldId="1863"/>
            <ac:spMk id="3" creationId="{4FC18B40-6547-41EC-8A0E-1C8F40E0A42F}"/>
          </ac:spMkLst>
        </pc:spChg>
        <pc:spChg chg="mod">
          <ac:chgData name="Yoel Kortick" userId="167978f5-7f40-4909-85d5-d4149554ad4e" providerId="ADAL" clId="{178E203D-F436-4EC6-B341-688274A1FBB1}" dt="2023-09-21T05:14:31.577" v="3580"/>
          <ac:spMkLst>
            <pc:docMk/>
            <pc:sldMk cId="3010823598" sldId="186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058564140" sldId="1864"/>
        </pc:sldMkLst>
        <pc:spChg chg="mod">
          <ac:chgData name="Yoel Kortick" userId="167978f5-7f40-4909-85d5-d4149554ad4e" providerId="ADAL" clId="{178E203D-F436-4EC6-B341-688274A1FBB1}" dt="2023-09-21T05:14:31.577" v="3580"/>
          <ac:spMkLst>
            <pc:docMk/>
            <pc:sldMk cId="1058564140" sldId="1864"/>
            <ac:spMk id="3" creationId="{4FC18B40-6547-41EC-8A0E-1C8F40E0A42F}"/>
          </ac:spMkLst>
        </pc:spChg>
        <pc:spChg chg="mod">
          <ac:chgData name="Yoel Kortick" userId="167978f5-7f40-4909-85d5-d4149554ad4e" providerId="ADAL" clId="{178E203D-F436-4EC6-B341-688274A1FBB1}" dt="2023-09-20T12:04:04.006" v="3468" actId="14100"/>
          <ac:spMkLst>
            <pc:docMk/>
            <pc:sldMk cId="1058564140" sldId="1864"/>
            <ac:spMk id="8" creationId="{1E526910-B740-43BB-9934-776ECEBC2ABA}"/>
          </ac:spMkLst>
        </pc:spChg>
        <pc:spChg chg="mod">
          <ac:chgData name="Yoel Kortick" userId="167978f5-7f40-4909-85d5-d4149554ad4e" providerId="ADAL" clId="{178E203D-F436-4EC6-B341-688274A1FBB1}" dt="2023-09-20T12:04:17.683" v="3470" actId="14100"/>
          <ac:spMkLst>
            <pc:docMk/>
            <pc:sldMk cId="1058564140" sldId="1864"/>
            <ac:spMk id="9" creationId="{F393EE36-AA6E-4DC6-92C1-2A8879A01ECC}"/>
          </ac:spMkLst>
        </pc:spChg>
        <pc:picChg chg="add del">
          <ac:chgData name="Yoel Kortick" userId="167978f5-7f40-4909-85d5-d4149554ad4e" providerId="ADAL" clId="{178E203D-F436-4EC6-B341-688274A1FBB1}" dt="2023-09-20T11:39:01.661" v="3141" actId="478"/>
          <ac:picMkLst>
            <pc:docMk/>
            <pc:sldMk cId="1058564140" sldId="1864"/>
            <ac:picMk id="4" creationId="{A8DE6F88-5605-D8C4-129F-208A53610163}"/>
          </ac:picMkLst>
        </pc:picChg>
        <pc:picChg chg="add del">
          <ac:chgData name="Yoel Kortick" userId="167978f5-7f40-4909-85d5-d4149554ad4e" providerId="ADAL" clId="{178E203D-F436-4EC6-B341-688274A1FBB1}" dt="2023-09-20T11:38:56.595" v="3139" actId="22"/>
          <ac:picMkLst>
            <pc:docMk/>
            <pc:sldMk cId="1058564140" sldId="1864"/>
            <ac:picMk id="5" creationId="{A03A2CDF-A62E-4C5F-DB25-610DA0F98008}"/>
          </ac:picMkLst>
        </pc:picChg>
        <pc:picChg chg="add del mod ord">
          <ac:chgData name="Yoel Kortick" userId="167978f5-7f40-4909-85d5-d4149554ad4e" providerId="ADAL" clId="{178E203D-F436-4EC6-B341-688274A1FBB1}" dt="2023-09-20T12:03:51.255" v="3462" actId="478"/>
          <ac:picMkLst>
            <pc:docMk/>
            <pc:sldMk cId="1058564140" sldId="1864"/>
            <ac:picMk id="7" creationId="{240A649A-65B5-2A0D-1BB6-13B705E38B81}"/>
          </ac:picMkLst>
        </pc:picChg>
        <pc:picChg chg="add mod ord">
          <ac:chgData name="Yoel Kortick" userId="167978f5-7f40-4909-85d5-d4149554ad4e" providerId="ADAL" clId="{178E203D-F436-4EC6-B341-688274A1FBB1}" dt="2023-09-20T12:04:19.177" v="3471" actId="208"/>
          <ac:picMkLst>
            <pc:docMk/>
            <pc:sldMk cId="1058564140" sldId="1864"/>
            <ac:picMk id="11" creationId="{491A0EF1-A902-9F8D-BFF3-225FCB34F683}"/>
          </ac:picMkLst>
        </pc:picChg>
      </pc:sldChg>
      <pc:sldChg chg="modSp add mod">
        <pc:chgData name="Yoel Kortick" userId="167978f5-7f40-4909-85d5-d4149554ad4e" providerId="ADAL" clId="{178E203D-F436-4EC6-B341-688274A1FBB1}" dt="2023-09-21T05:14:31.577" v="3580"/>
        <pc:sldMkLst>
          <pc:docMk/>
          <pc:sldMk cId="2018864340" sldId="1865"/>
        </pc:sldMkLst>
        <pc:spChg chg="mod">
          <ac:chgData name="Yoel Kortick" userId="167978f5-7f40-4909-85d5-d4149554ad4e" providerId="ADAL" clId="{178E203D-F436-4EC6-B341-688274A1FBB1}" dt="2023-09-21T05:14:31.577" v="3580"/>
          <ac:spMkLst>
            <pc:docMk/>
            <pc:sldMk cId="2018864340" sldId="1865"/>
            <ac:spMk id="3" creationId="{4FC18B40-6547-41EC-8A0E-1C8F40E0A42F}"/>
          </ac:spMkLst>
        </pc:spChg>
        <pc:spChg chg="mod">
          <ac:chgData name="Yoel Kortick" userId="167978f5-7f40-4909-85d5-d4149554ad4e" providerId="ADAL" clId="{178E203D-F436-4EC6-B341-688274A1FBB1}" dt="2023-09-21T05:14:31.577" v="3580"/>
          <ac:spMkLst>
            <pc:docMk/>
            <pc:sldMk cId="2018864340" sldId="186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2294378225" sldId="1866"/>
        </pc:sldMkLst>
        <pc:spChg chg="mod">
          <ac:chgData name="Yoel Kortick" userId="167978f5-7f40-4909-85d5-d4149554ad4e" providerId="ADAL" clId="{178E203D-F436-4EC6-B341-688274A1FBB1}" dt="2023-09-20T11:46:46.806" v="3289" actId="14100"/>
          <ac:spMkLst>
            <pc:docMk/>
            <pc:sldMk cId="2294378225" sldId="1866"/>
            <ac:spMk id="2" creationId="{863AC689-EBAA-4BC2-9434-BF66231F11D1}"/>
          </ac:spMkLst>
        </pc:spChg>
        <pc:spChg chg="mod">
          <ac:chgData name="Yoel Kortick" userId="167978f5-7f40-4909-85d5-d4149554ad4e" providerId="ADAL" clId="{178E203D-F436-4EC6-B341-688274A1FBB1}" dt="2023-09-21T05:14:31.577" v="3580"/>
          <ac:spMkLst>
            <pc:docMk/>
            <pc:sldMk cId="2294378225" sldId="1866"/>
            <ac:spMk id="3" creationId="{4FC18B40-6547-41EC-8A0E-1C8F40E0A42F}"/>
          </ac:spMkLst>
        </pc:spChg>
        <pc:spChg chg="mod">
          <ac:chgData name="Yoel Kortick" userId="167978f5-7f40-4909-85d5-d4149554ad4e" providerId="ADAL" clId="{178E203D-F436-4EC6-B341-688274A1FBB1}" dt="2023-09-20T11:47:03.123" v="3304" actId="14100"/>
          <ac:spMkLst>
            <pc:docMk/>
            <pc:sldMk cId="2294378225" sldId="1866"/>
            <ac:spMk id="5" creationId="{DA57F9F1-FBC5-463E-8032-E4E681CAF6D9}"/>
          </ac:spMkLst>
        </pc:spChg>
        <pc:spChg chg="mod">
          <ac:chgData name="Yoel Kortick" userId="167978f5-7f40-4909-85d5-d4149554ad4e" providerId="ADAL" clId="{178E203D-F436-4EC6-B341-688274A1FBB1}" dt="2023-09-20T11:46:59.361" v="3303" actId="1038"/>
          <ac:spMkLst>
            <pc:docMk/>
            <pc:sldMk cId="2294378225" sldId="1866"/>
            <ac:spMk id="8" creationId="{06A5938E-3004-FF0F-33A5-4A16577FF877}"/>
          </ac:spMkLst>
        </pc:spChg>
        <pc:spChg chg="mod">
          <ac:chgData name="Yoel Kortick" userId="167978f5-7f40-4909-85d5-d4149554ad4e" providerId="ADAL" clId="{178E203D-F436-4EC6-B341-688274A1FBB1}" dt="2023-09-20T11:46:51.227" v="3291" actId="14100"/>
          <ac:spMkLst>
            <pc:docMk/>
            <pc:sldMk cId="2294378225" sldId="1866"/>
            <ac:spMk id="10" creationId="{D305A98B-F680-47E5-A93E-34C7112753CD}"/>
          </ac:spMkLst>
        </pc:spChg>
        <pc:picChg chg="add mod ord">
          <ac:chgData name="Yoel Kortick" userId="167978f5-7f40-4909-85d5-d4149554ad4e" providerId="ADAL" clId="{178E203D-F436-4EC6-B341-688274A1FBB1}" dt="2023-09-20T11:47:04.859" v="3305" actId="208"/>
          <ac:picMkLst>
            <pc:docMk/>
            <pc:sldMk cId="2294378225" sldId="1866"/>
            <ac:picMk id="6" creationId="{C47FEA1D-B788-9CE4-428F-AE8212194EF6}"/>
          </ac:picMkLst>
        </pc:picChg>
        <pc:picChg chg="del">
          <ac:chgData name="Yoel Kortick" userId="167978f5-7f40-4909-85d5-d4149554ad4e" providerId="ADAL" clId="{178E203D-F436-4EC6-B341-688274A1FBB1}" dt="2023-09-20T11:46:37.872" v="3285" actId="478"/>
          <ac:picMkLst>
            <pc:docMk/>
            <pc:sldMk cId="2294378225" sldId="1866"/>
            <ac:picMk id="7" creationId="{832CDDC5-4801-A6FB-408A-B1F365EB8203}"/>
          </ac:picMkLst>
        </pc:picChg>
        <pc:cxnChg chg="mod">
          <ac:chgData name="Yoel Kortick" userId="167978f5-7f40-4909-85d5-d4149554ad4e" providerId="ADAL" clId="{178E203D-F436-4EC6-B341-688274A1FBB1}" dt="2023-09-20T11:46:59.361" v="3303" actId="1038"/>
          <ac:cxnSpMkLst>
            <pc:docMk/>
            <pc:sldMk cId="2294378225" sldId="1866"/>
            <ac:cxnSpMk id="9" creationId="{97294D09-A828-03F3-D08B-99AA14949770}"/>
          </ac:cxnSpMkLst>
        </pc:cxnChg>
        <pc:cxnChg chg="mod">
          <ac:chgData name="Yoel Kortick" userId="167978f5-7f40-4909-85d5-d4149554ad4e" providerId="ADAL" clId="{178E203D-F436-4EC6-B341-688274A1FBB1}" dt="2023-09-20T11:46:59.361" v="3303" actId="1038"/>
          <ac:cxnSpMkLst>
            <pc:docMk/>
            <pc:sldMk cId="2294378225" sldId="1866"/>
            <ac:cxnSpMk id="11" creationId="{F5A03269-E05B-30C4-65D3-445A4CFC2A05}"/>
          </ac:cxnSpMkLst>
        </pc:cxnChg>
      </pc:sldChg>
      <pc:sldChg chg="addSp delSp modSp add mod">
        <pc:chgData name="Yoel Kortick" userId="167978f5-7f40-4909-85d5-d4149554ad4e" providerId="ADAL" clId="{178E203D-F436-4EC6-B341-688274A1FBB1}" dt="2023-09-21T05:14:31.577" v="3580"/>
        <pc:sldMkLst>
          <pc:docMk/>
          <pc:sldMk cId="1600374228" sldId="1867"/>
        </pc:sldMkLst>
        <pc:spChg chg="mod">
          <ac:chgData name="Yoel Kortick" userId="167978f5-7f40-4909-85d5-d4149554ad4e" providerId="ADAL" clId="{178E203D-F436-4EC6-B341-688274A1FBB1}" dt="2023-09-21T05:14:31.577" v="3580"/>
          <ac:spMkLst>
            <pc:docMk/>
            <pc:sldMk cId="1600374228" sldId="1867"/>
            <ac:spMk id="3" creationId="{4FC18B40-6547-41EC-8A0E-1C8F40E0A42F}"/>
          </ac:spMkLst>
        </pc:spChg>
        <pc:spChg chg="add mod">
          <ac:chgData name="Yoel Kortick" userId="167978f5-7f40-4909-85d5-d4149554ad4e" providerId="ADAL" clId="{178E203D-F436-4EC6-B341-688274A1FBB1}" dt="2023-09-20T11:48:21.169" v="3324" actId="571"/>
          <ac:spMkLst>
            <pc:docMk/>
            <pc:sldMk cId="1600374228" sldId="1867"/>
            <ac:spMk id="8" creationId="{4186A580-7EA2-F80C-73A3-AA10B29DB4ED}"/>
          </ac:spMkLst>
        </pc:spChg>
        <pc:spChg chg="add mod">
          <ac:chgData name="Yoel Kortick" userId="167978f5-7f40-4909-85d5-d4149554ad4e" providerId="ADAL" clId="{178E203D-F436-4EC6-B341-688274A1FBB1}" dt="2023-09-20T11:48:21.169" v="3324" actId="571"/>
          <ac:spMkLst>
            <pc:docMk/>
            <pc:sldMk cId="1600374228" sldId="1867"/>
            <ac:spMk id="10" creationId="{C1ECA2B8-882F-2B77-2A5A-3E65AE4B6CCE}"/>
          </ac:spMkLst>
        </pc:spChg>
        <pc:spChg chg="mod">
          <ac:chgData name="Yoel Kortick" userId="167978f5-7f40-4909-85d5-d4149554ad4e" providerId="ADAL" clId="{178E203D-F436-4EC6-B341-688274A1FBB1}" dt="2023-09-21T05:14:31.577" v="3580"/>
          <ac:spMkLst>
            <pc:docMk/>
            <pc:sldMk cId="1600374228" sldId="1867"/>
            <ac:spMk id="12" creationId="{1ED9A28F-644A-7D3A-04E6-A015A2819FFD}"/>
          </ac:spMkLst>
        </pc:spChg>
        <pc:spChg chg="mod">
          <ac:chgData name="Yoel Kortick" userId="167978f5-7f40-4909-85d5-d4149554ad4e" providerId="ADAL" clId="{178E203D-F436-4EC6-B341-688274A1FBB1}" dt="2023-09-20T11:48:29.862" v="3356" actId="1035"/>
          <ac:spMkLst>
            <pc:docMk/>
            <pc:sldMk cId="1600374228" sldId="1867"/>
            <ac:spMk id="13" creationId="{1BE34C9B-CB87-0399-9514-1216005354CB}"/>
          </ac:spMkLst>
        </pc:spChg>
        <pc:spChg chg="add mod">
          <ac:chgData name="Yoel Kortick" userId="167978f5-7f40-4909-85d5-d4149554ad4e" providerId="ADAL" clId="{178E203D-F436-4EC6-B341-688274A1FBB1}" dt="2023-09-20T11:48:20.848" v="3323" actId="571"/>
          <ac:spMkLst>
            <pc:docMk/>
            <pc:sldMk cId="1600374228" sldId="1867"/>
            <ac:spMk id="16" creationId="{8B6AD783-A5DD-0ACA-3E5E-C9C4829A26F3}"/>
          </ac:spMkLst>
        </pc:spChg>
        <pc:spChg chg="add mod">
          <ac:chgData name="Yoel Kortick" userId="167978f5-7f40-4909-85d5-d4149554ad4e" providerId="ADAL" clId="{178E203D-F436-4EC6-B341-688274A1FBB1}" dt="2023-09-20T11:48:20.848" v="3323" actId="571"/>
          <ac:spMkLst>
            <pc:docMk/>
            <pc:sldMk cId="1600374228" sldId="1867"/>
            <ac:spMk id="17" creationId="{DB375499-D077-5F26-9B51-3A11A9EA3CCD}"/>
          </ac:spMkLst>
        </pc:spChg>
        <pc:picChg chg="add del ord">
          <ac:chgData name="Yoel Kortick" userId="167978f5-7f40-4909-85d5-d4149554ad4e" providerId="ADAL" clId="{178E203D-F436-4EC6-B341-688274A1FBB1}" dt="2023-09-20T11:47:55.198" v="3316" actId="22"/>
          <ac:picMkLst>
            <pc:docMk/>
            <pc:sldMk cId="1600374228" sldId="1867"/>
            <ac:picMk id="4" creationId="{19B3BE85-820D-226A-16A8-51BEFC14C5AC}"/>
          </ac:picMkLst>
        </pc:picChg>
        <pc:picChg chg="add mod ord">
          <ac:chgData name="Yoel Kortick" userId="167978f5-7f40-4909-85d5-d4149554ad4e" providerId="ADAL" clId="{178E203D-F436-4EC6-B341-688274A1FBB1}" dt="2023-09-20T11:48:32.442" v="3357" actId="208"/>
          <ac:picMkLst>
            <pc:docMk/>
            <pc:sldMk cId="1600374228" sldId="1867"/>
            <ac:picMk id="6" creationId="{906EC7EF-F7E7-2943-CA48-727CFE4C7CCB}"/>
          </ac:picMkLst>
        </pc:picChg>
        <pc:picChg chg="add mod">
          <ac:chgData name="Yoel Kortick" userId="167978f5-7f40-4909-85d5-d4149554ad4e" providerId="ADAL" clId="{178E203D-F436-4EC6-B341-688274A1FBB1}" dt="2023-09-20T11:48:21.169" v="3324" actId="571"/>
          <ac:picMkLst>
            <pc:docMk/>
            <pc:sldMk cId="1600374228" sldId="1867"/>
            <ac:picMk id="7" creationId="{64DF95EC-C6EC-A24E-0FB5-95133E564026}"/>
          </ac:picMkLst>
        </pc:picChg>
        <pc:picChg chg="add del">
          <ac:chgData name="Yoel Kortick" userId="167978f5-7f40-4909-85d5-d4149554ad4e" providerId="ADAL" clId="{178E203D-F436-4EC6-B341-688274A1FBB1}" dt="2023-09-20T11:48:08.196" v="3318" actId="478"/>
          <ac:picMkLst>
            <pc:docMk/>
            <pc:sldMk cId="1600374228" sldId="1867"/>
            <ac:picMk id="9" creationId="{247478FA-12AA-9CD8-8345-6DD2B0BD024D}"/>
          </ac:picMkLst>
        </pc:picChg>
        <pc:picChg chg="add mod">
          <ac:chgData name="Yoel Kortick" userId="167978f5-7f40-4909-85d5-d4149554ad4e" providerId="ADAL" clId="{178E203D-F436-4EC6-B341-688274A1FBB1}" dt="2023-09-20T11:48:20.848" v="3323" actId="571"/>
          <ac:picMkLst>
            <pc:docMk/>
            <pc:sldMk cId="1600374228" sldId="1867"/>
            <ac:picMk id="14" creationId="{86B5F55F-FBCE-0669-665B-F679C55ED3EB}"/>
          </ac:picMkLst>
        </pc:picChg>
        <pc:cxnChg chg="add mod">
          <ac:chgData name="Yoel Kortick" userId="167978f5-7f40-4909-85d5-d4149554ad4e" providerId="ADAL" clId="{178E203D-F436-4EC6-B341-688274A1FBB1}" dt="2023-09-20T11:48:21.169" v="3324" actId="571"/>
          <ac:cxnSpMkLst>
            <pc:docMk/>
            <pc:sldMk cId="1600374228" sldId="1867"/>
            <ac:cxnSpMk id="11" creationId="{C0827832-9004-AB07-63CB-39FC8B1599FE}"/>
          </ac:cxnSpMkLst>
        </pc:cxnChg>
        <pc:cxnChg chg="mod">
          <ac:chgData name="Yoel Kortick" userId="167978f5-7f40-4909-85d5-d4149554ad4e" providerId="ADAL" clId="{178E203D-F436-4EC6-B341-688274A1FBB1}" dt="2023-09-20T11:48:29.862" v="3356" actId="1035"/>
          <ac:cxnSpMkLst>
            <pc:docMk/>
            <pc:sldMk cId="1600374228" sldId="1867"/>
            <ac:cxnSpMk id="15" creationId="{F89DF931-3A29-8CC6-C0FF-6F14BF5A94F9}"/>
          </ac:cxnSpMkLst>
        </pc:cxnChg>
        <pc:cxnChg chg="add mod">
          <ac:chgData name="Yoel Kortick" userId="167978f5-7f40-4909-85d5-d4149554ad4e" providerId="ADAL" clId="{178E203D-F436-4EC6-B341-688274A1FBB1}" dt="2023-09-20T11:48:20.848" v="3323" actId="571"/>
          <ac:cxnSpMkLst>
            <pc:docMk/>
            <pc:sldMk cId="1600374228" sldId="1867"/>
            <ac:cxnSpMk id="18" creationId="{48A3448A-AAE3-CBCC-F4AB-7D2EECE40DC0}"/>
          </ac:cxnSpMkLst>
        </pc:cxnChg>
      </pc:sldChg>
      <pc:sldChg chg="addSp delSp modSp add mod">
        <pc:chgData name="Yoel Kortick" userId="167978f5-7f40-4909-85d5-d4149554ad4e" providerId="ADAL" clId="{178E203D-F436-4EC6-B341-688274A1FBB1}" dt="2023-09-21T05:14:31.577" v="3580"/>
        <pc:sldMkLst>
          <pc:docMk/>
          <pc:sldMk cId="1991438819" sldId="1868"/>
        </pc:sldMkLst>
        <pc:spChg chg="mod">
          <ac:chgData name="Yoel Kortick" userId="167978f5-7f40-4909-85d5-d4149554ad4e" providerId="ADAL" clId="{178E203D-F436-4EC6-B341-688274A1FBB1}" dt="2023-09-21T05:14:31.577" v="3580"/>
          <ac:spMkLst>
            <pc:docMk/>
            <pc:sldMk cId="1991438819" sldId="1868"/>
            <ac:spMk id="3" creationId="{4FC18B40-6547-41EC-8A0E-1C8F40E0A42F}"/>
          </ac:spMkLst>
        </pc:spChg>
        <pc:spChg chg="mod">
          <ac:chgData name="Yoel Kortick" userId="167978f5-7f40-4909-85d5-d4149554ad4e" providerId="ADAL" clId="{178E203D-F436-4EC6-B341-688274A1FBB1}" dt="2023-09-20T11:50:48.308" v="3388"/>
          <ac:spMkLst>
            <pc:docMk/>
            <pc:sldMk cId="1991438819" sldId="1868"/>
            <ac:spMk id="10" creationId="{E519F1FD-FA13-5676-43C6-26811E8D6B2C}"/>
          </ac:spMkLst>
        </pc:spChg>
        <pc:spChg chg="mod">
          <ac:chgData name="Yoel Kortick" userId="167978f5-7f40-4909-85d5-d4149554ad4e" providerId="ADAL" clId="{178E203D-F436-4EC6-B341-688274A1FBB1}" dt="2023-09-20T11:50:29.255" v="3387" actId="1038"/>
          <ac:spMkLst>
            <pc:docMk/>
            <pc:sldMk cId="1991438819" sldId="1868"/>
            <ac:spMk id="15" creationId="{37AAE431-0A70-C583-DA9A-057C4F7533DF}"/>
          </ac:spMkLst>
        </pc:spChg>
        <pc:spChg chg="mod">
          <ac:chgData name="Yoel Kortick" userId="167978f5-7f40-4909-85d5-d4149554ad4e" providerId="ADAL" clId="{178E203D-F436-4EC6-B341-688274A1FBB1}" dt="2023-09-20T11:50:29.255" v="3387" actId="1038"/>
          <ac:spMkLst>
            <pc:docMk/>
            <pc:sldMk cId="1991438819" sldId="1868"/>
            <ac:spMk id="19" creationId="{42539D75-0D89-49DF-40E0-DAB7899F1A5D}"/>
          </ac:spMkLst>
        </pc:spChg>
        <pc:spChg chg="mod">
          <ac:chgData name="Yoel Kortick" userId="167978f5-7f40-4909-85d5-d4149554ad4e" providerId="ADAL" clId="{178E203D-F436-4EC6-B341-688274A1FBB1}" dt="2023-09-20T11:50:29.255" v="3387" actId="1038"/>
          <ac:spMkLst>
            <pc:docMk/>
            <pc:sldMk cId="1991438819" sldId="1868"/>
            <ac:spMk id="23" creationId="{D3745EBB-7405-EB2F-4F65-008FAEB9BB45}"/>
          </ac:spMkLst>
        </pc:spChg>
        <pc:spChg chg="mod">
          <ac:chgData name="Yoel Kortick" userId="167978f5-7f40-4909-85d5-d4149554ad4e" providerId="ADAL" clId="{178E203D-F436-4EC6-B341-688274A1FBB1}" dt="2023-09-21T05:14:31.577" v="3580"/>
          <ac:spMkLst>
            <pc:docMk/>
            <pc:sldMk cId="1991438819" sldId="1868"/>
            <ac:spMk id="27" creationId="{398C3D68-1ADC-DCD1-0897-CA4479532E37}"/>
          </ac:spMkLst>
        </pc:spChg>
        <pc:picChg chg="add mod ord">
          <ac:chgData name="Yoel Kortick" userId="167978f5-7f40-4909-85d5-d4149554ad4e" providerId="ADAL" clId="{178E203D-F436-4EC6-B341-688274A1FBB1}" dt="2023-09-20T11:50:29.255" v="3387" actId="1038"/>
          <ac:picMkLst>
            <pc:docMk/>
            <pc:sldMk cId="1991438819" sldId="1868"/>
            <ac:picMk id="4" creationId="{232615E1-FC9C-CD3D-F4B1-32FFF8B49A69}"/>
          </ac:picMkLst>
        </pc:picChg>
        <pc:picChg chg="del">
          <ac:chgData name="Yoel Kortick" userId="167978f5-7f40-4909-85d5-d4149554ad4e" providerId="ADAL" clId="{178E203D-F436-4EC6-B341-688274A1FBB1}" dt="2023-09-20T11:49:40.225" v="3358" actId="478"/>
          <ac:picMkLst>
            <pc:docMk/>
            <pc:sldMk cId="1991438819" sldId="1868"/>
            <ac:picMk id="9" creationId="{C21550EB-4ADD-0360-7BF2-A432F4DEA1FE}"/>
          </ac:picMkLst>
        </pc:picChg>
        <pc:cxnChg chg="mod">
          <ac:chgData name="Yoel Kortick" userId="167978f5-7f40-4909-85d5-d4149554ad4e" providerId="ADAL" clId="{178E203D-F436-4EC6-B341-688274A1FBB1}" dt="2023-09-20T11:50:29.255" v="3387" actId="1038"/>
          <ac:cxnSpMkLst>
            <pc:docMk/>
            <pc:sldMk cId="1991438819" sldId="1868"/>
            <ac:cxnSpMk id="12" creationId="{42D5C888-4C1E-84C4-10B2-4ACB2A765D25}"/>
          </ac:cxnSpMkLst>
        </pc:cxnChg>
        <pc:cxnChg chg="mod">
          <ac:chgData name="Yoel Kortick" userId="167978f5-7f40-4909-85d5-d4149554ad4e" providerId="ADAL" clId="{178E203D-F436-4EC6-B341-688274A1FBB1}" dt="2023-09-20T11:50:29.255" v="3387" actId="1038"/>
          <ac:cxnSpMkLst>
            <pc:docMk/>
            <pc:sldMk cId="1991438819" sldId="1868"/>
            <ac:cxnSpMk id="13" creationId="{6370EECD-BFC7-1350-C4AF-2B12A08AEA3C}"/>
          </ac:cxnSpMkLst>
        </pc:cxnChg>
        <pc:cxnChg chg="mod">
          <ac:chgData name="Yoel Kortick" userId="167978f5-7f40-4909-85d5-d4149554ad4e" providerId="ADAL" clId="{178E203D-F436-4EC6-B341-688274A1FBB1}" dt="2023-09-20T11:50:29.255" v="3387" actId="1038"/>
          <ac:cxnSpMkLst>
            <pc:docMk/>
            <pc:sldMk cId="1991438819" sldId="1868"/>
            <ac:cxnSpMk id="16" creationId="{B91083AA-8719-1F4D-F686-C75628E9E946}"/>
          </ac:cxnSpMkLst>
        </pc:cxnChg>
        <pc:cxnChg chg="mod">
          <ac:chgData name="Yoel Kortick" userId="167978f5-7f40-4909-85d5-d4149554ad4e" providerId="ADAL" clId="{178E203D-F436-4EC6-B341-688274A1FBB1}" dt="2023-09-20T11:50:29.255" v="3387" actId="1038"/>
          <ac:cxnSpMkLst>
            <pc:docMk/>
            <pc:sldMk cId="1991438819" sldId="1868"/>
            <ac:cxnSpMk id="20" creationId="{ED3F5611-672F-1024-03FE-E87C808FE7B8}"/>
          </ac:cxnSpMkLst>
        </pc:cxnChg>
        <pc:cxnChg chg="mod">
          <ac:chgData name="Yoel Kortick" userId="167978f5-7f40-4909-85d5-d4149554ad4e" providerId="ADAL" clId="{178E203D-F436-4EC6-B341-688274A1FBB1}" dt="2023-09-20T11:50:29.255" v="3387" actId="1038"/>
          <ac:cxnSpMkLst>
            <pc:docMk/>
            <pc:sldMk cId="1991438819" sldId="1868"/>
            <ac:cxnSpMk id="24" creationId="{17DC4C5F-B367-682B-CC3E-7EE434386699}"/>
          </ac:cxnSpMkLst>
        </pc:cxnChg>
      </pc:sldChg>
      <pc:sldChg chg="addSp delSp modSp add mod">
        <pc:chgData name="Yoel Kortick" userId="167978f5-7f40-4909-85d5-d4149554ad4e" providerId="ADAL" clId="{178E203D-F436-4EC6-B341-688274A1FBB1}" dt="2023-09-21T05:14:31.577" v="3580"/>
        <pc:sldMkLst>
          <pc:docMk/>
          <pc:sldMk cId="3009327451" sldId="1869"/>
        </pc:sldMkLst>
        <pc:spChg chg="mod">
          <ac:chgData name="Yoel Kortick" userId="167978f5-7f40-4909-85d5-d4149554ad4e" providerId="ADAL" clId="{178E203D-F436-4EC6-B341-688274A1FBB1}" dt="2023-09-21T05:14:31.577" v="3580"/>
          <ac:spMkLst>
            <pc:docMk/>
            <pc:sldMk cId="3009327451" sldId="1869"/>
            <ac:spMk id="3" creationId="{4FC18B40-6547-41EC-8A0E-1C8F40E0A42F}"/>
          </ac:spMkLst>
        </pc:spChg>
        <pc:spChg chg="mod">
          <ac:chgData name="Yoel Kortick" userId="167978f5-7f40-4909-85d5-d4149554ad4e" providerId="ADAL" clId="{178E203D-F436-4EC6-B341-688274A1FBB1}" dt="2023-09-20T11:52:43.172" v="3409" actId="14100"/>
          <ac:spMkLst>
            <pc:docMk/>
            <pc:sldMk cId="3009327451" sldId="1869"/>
            <ac:spMk id="6" creationId="{02254342-80BD-425E-8908-A39E74E1BA6A}"/>
          </ac:spMkLst>
        </pc:spChg>
        <pc:picChg chg="add mod ord">
          <ac:chgData name="Yoel Kortick" userId="167978f5-7f40-4909-85d5-d4149554ad4e" providerId="ADAL" clId="{178E203D-F436-4EC6-B341-688274A1FBB1}" dt="2023-09-20T11:52:45.117" v="3410" actId="208"/>
          <ac:picMkLst>
            <pc:docMk/>
            <pc:sldMk cId="3009327451" sldId="1869"/>
            <ac:picMk id="5" creationId="{7589725A-3E44-7B25-5EA2-D9E1846BC1A2}"/>
          </ac:picMkLst>
        </pc:picChg>
        <pc:picChg chg="del">
          <ac:chgData name="Yoel Kortick" userId="167978f5-7f40-4909-85d5-d4149554ad4e" providerId="ADAL" clId="{178E203D-F436-4EC6-B341-688274A1FBB1}" dt="2023-09-20T11:52:24.079" v="3401" actId="478"/>
          <ac:picMkLst>
            <pc:docMk/>
            <pc:sldMk cId="3009327451" sldId="1869"/>
            <ac:picMk id="7" creationId="{1DBC2352-ED51-3420-55E7-46CBC127CB28}"/>
          </ac:picMkLst>
        </pc:picChg>
      </pc:sldChg>
      <pc:sldChg chg="addSp delSp modSp add mod">
        <pc:chgData name="Yoel Kortick" userId="167978f5-7f40-4909-85d5-d4149554ad4e" providerId="ADAL" clId="{178E203D-F436-4EC6-B341-688274A1FBB1}" dt="2023-09-21T05:14:31.577" v="3580"/>
        <pc:sldMkLst>
          <pc:docMk/>
          <pc:sldMk cId="665751205" sldId="1870"/>
        </pc:sldMkLst>
        <pc:spChg chg="mod">
          <ac:chgData name="Yoel Kortick" userId="167978f5-7f40-4909-85d5-d4149554ad4e" providerId="ADAL" clId="{178E203D-F436-4EC6-B341-688274A1FBB1}" dt="2023-09-21T05:14:31.577" v="3580"/>
          <ac:spMkLst>
            <pc:docMk/>
            <pc:sldMk cId="665751205" sldId="1870"/>
            <ac:spMk id="3" creationId="{4FC18B40-6547-41EC-8A0E-1C8F40E0A42F}"/>
          </ac:spMkLst>
        </pc:spChg>
        <pc:spChg chg="mod">
          <ac:chgData name="Yoel Kortick" userId="167978f5-7f40-4909-85d5-d4149554ad4e" providerId="ADAL" clId="{178E203D-F436-4EC6-B341-688274A1FBB1}" dt="2023-09-21T05:14:31.577" v="3580"/>
          <ac:spMkLst>
            <pc:docMk/>
            <pc:sldMk cId="665751205" sldId="1870"/>
            <ac:spMk id="4" creationId="{2490F34D-A7E2-4EA9-8B1A-78371A1F1CD1}"/>
          </ac:spMkLst>
        </pc:spChg>
        <pc:spChg chg="mod">
          <ac:chgData name="Yoel Kortick" userId="167978f5-7f40-4909-85d5-d4149554ad4e" providerId="ADAL" clId="{178E203D-F436-4EC6-B341-688274A1FBB1}" dt="2023-09-20T11:53:18.208" v="3419" actId="14100"/>
          <ac:spMkLst>
            <pc:docMk/>
            <pc:sldMk cId="665751205" sldId="1870"/>
            <ac:spMk id="6" creationId="{2E0CDD08-8BCE-4850-ADE2-B54228A20251}"/>
          </ac:spMkLst>
        </pc:spChg>
        <pc:picChg chg="add del mod">
          <ac:chgData name="Yoel Kortick" userId="167978f5-7f40-4909-85d5-d4149554ad4e" providerId="ADAL" clId="{178E203D-F436-4EC6-B341-688274A1FBB1}" dt="2023-09-20T11:52:08.607" v="3399" actId="22"/>
          <ac:picMkLst>
            <pc:docMk/>
            <pc:sldMk cId="665751205" sldId="1870"/>
            <ac:picMk id="5" creationId="{3B22C222-616A-25A5-9A0C-77195F3EB7A5}"/>
          </ac:picMkLst>
        </pc:picChg>
        <pc:picChg chg="add del">
          <ac:chgData name="Yoel Kortick" userId="167978f5-7f40-4909-85d5-d4149554ad4e" providerId="ADAL" clId="{178E203D-F436-4EC6-B341-688274A1FBB1}" dt="2023-09-20T11:53:09.659" v="3411" actId="478"/>
          <ac:picMkLst>
            <pc:docMk/>
            <pc:sldMk cId="665751205" sldId="1870"/>
            <ac:picMk id="7" creationId="{6887AD44-8A06-D11D-32BF-B44D41C64B43}"/>
          </ac:picMkLst>
        </pc:picChg>
        <pc:picChg chg="del">
          <ac:chgData name="Yoel Kortick" userId="167978f5-7f40-4909-85d5-d4149554ad4e" providerId="ADAL" clId="{178E203D-F436-4EC6-B341-688274A1FBB1}" dt="2023-09-20T11:53:39.003" v="3421" actId="478"/>
          <ac:picMkLst>
            <pc:docMk/>
            <pc:sldMk cId="665751205" sldId="1870"/>
            <ac:picMk id="9" creationId="{D2BE5E92-A633-E45A-D370-6430242DEF0A}"/>
          </ac:picMkLst>
        </pc:picChg>
        <pc:picChg chg="add mod ord">
          <ac:chgData name="Yoel Kortick" userId="167978f5-7f40-4909-85d5-d4149554ad4e" providerId="ADAL" clId="{178E203D-F436-4EC6-B341-688274A1FBB1}" dt="2023-09-20T11:53:20.072" v="3420" actId="208"/>
          <ac:picMkLst>
            <pc:docMk/>
            <pc:sldMk cId="665751205" sldId="1870"/>
            <ac:picMk id="10" creationId="{7873E500-EA49-4566-CAA0-B0FB3D315634}"/>
          </ac:picMkLst>
        </pc:picChg>
        <pc:picChg chg="add mod">
          <ac:chgData name="Yoel Kortick" userId="167978f5-7f40-4909-85d5-d4149554ad4e" providerId="ADAL" clId="{178E203D-F436-4EC6-B341-688274A1FBB1}" dt="2023-09-20T11:53:45.456" v="3425" actId="208"/>
          <ac:picMkLst>
            <pc:docMk/>
            <pc:sldMk cId="665751205" sldId="1870"/>
            <ac:picMk id="12" creationId="{2D15A126-CF47-EA67-DBE1-31AD73E069B9}"/>
          </ac:picMkLst>
        </pc:picChg>
      </pc:sldChg>
      <pc:sldChg chg="addSp delSp modSp add mod">
        <pc:chgData name="Yoel Kortick" userId="167978f5-7f40-4909-85d5-d4149554ad4e" providerId="ADAL" clId="{178E203D-F436-4EC6-B341-688274A1FBB1}" dt="2023-09-21T05:14:31.577" v="3580"/>
        <pc:sldMkLst>
          <pc:docMk/>
          <pc:sldMk cId="3237838623" sldId="1871"/>
        </pc:sldMkLst>
        <pc:spChg chg="mod">
          <ac:chgData name="Yoel Kortick" userId="167978f5-7f40-4909-85d5-d4149554ad4e" providerId="ADAL" clId="{178E203D-F436-4EC6-B341-688274A1FBB1}" dt="2023-09-21T05:14:31.577" v="3580"/>
          <ac:spMkLst>
            <pc:docMk/>
            <pc:sldMk cId="3237838623" sldId="1871"/>
            <ac:spMk id="3" creationId="{4FC18B40-6547-41EC-8A0E-1C8F40E0A42F}"/>
          </ac:spMkLst>
        </pc:spChg>
        <pc:spChg chg="mod">
          <ac:chgData name="Yoel Kortick" userId="167978f5-7f40-4909-85d5-d4149554ad4e" providerId="ADAL" clId="{178E203D-F436-4EC6-B341-688274A1FBB1}" dt="2023-09-20T11:59:41.930" v="3432" actId="14100"/>
          <ac:spMkLst>
            <pc:docMk/>
            <pc:sldMk cId="3237838623" sldId="1871"/>
            <ac:spMk id="6" creationId="{756DB6F7-D0F7-4521-8D02-55986783F875}"/>
          </ac:spMkLst>
        </pc:spChg>
        <pc:spChg chg="mod">
          <ac:chgData name="Yoel Kortick" userId="167978f5-7f40-4909-85d5-d4149554ad4e" providerId="ADAL" clId="{178E203D-F436-4EC6-B341-688274A1FBB1}" dt="2023-09-20T11:59:36.795" v="3430" actId="14100"/>
          <ac:spMkLst>
            <pc:docMk/>
            <pc:sldMk cId="3237838623" sldId="1871"/>
            <ac:spMk id="7" creationId="{5BD91AFB-C896-A473-63A0-96926152A316}"/>
          </ac:spMkLst>
        </pc:spChg>
        <pc:picChg chg="del">
          <ac:chgData name="Yoel Kortick" userId="167978f5-7f40-4909-85d5-d4149554ad4e" providerId="ADAL" clId="{178E203D-F436-4EC6-B341-688274A1FBB1}" dt="2023-09-20T11:59:28.437" v="3426" actId="478"/>
          <ac:picMkLst>
            <pc:docMk/>
            <pc:sldMk cId="3237838623" sldId="1871"/>
            <ac:picMk id="5" creationId="{CBF4F9C4-C3FF-0221-ADB2-8FEDA361DA32}"/>
          </ac:picMkLst>
        </pc:picChg>
        <pc:picChg chg="add mod ord">
          <ac:chgData name="Yoel Kortick" userId="167978f5-7f40-4909-85d5-d4149554ad4e" providerId="ADAL" clId="{178E203D-F436-4EC6-B341-688274A1FBB1}" dt="2023-09-20T12:01:12.439" v="3439" actId="208"/>
          <ac:picMkLst>
            <pc:docMk/>
            <pc:sldMk cId="3237838623" sldId="1871"/>
            <ac:picMk id="8" creationId="{A8489A27-20F5-2197-71EE-CB93934BBADF}"/>
          </ac:picMkLst>
        </pc:picChg>
      </pc:sldChg>
      <pc:sldChg chg="addSp delSp modSp add mod">
        <pc:chgData name="Yoel Kortick" userId="167978f5-7f40-4909-85d5-d4149554ad4e" providerId="ADAL" clId="{178E203D-F436-4EC6-B341-688274A1FBB1}" dt="2023-09-21T05:14:31.577" v="3580"/>
        <pc:sldMkLst>
          <pc:docMk/>
          <pc:sldMk cId="2448860744" sldId="1872"/>
        </pc:sldMkLst>
        <pc:spChg chg="mod">
          <ac:chgData name="Yoel Kortick" userId="167978f5-7f40-4909-85d5-d4149554ad4e" providerId="ADAL" clId="{178E203D-F436-4EC6-B341-688274A1FBB1}" dt="2023-09-21T05:14:31.577" v="3580"/>
          <ac:spMkLst>
            <pc:docMk/>
            <pc:sldMk cId="2448860744" sldId="1872"/>
            <ac:spMk id="3" creationId="{4FC18B40-6547-41EC-8A0E-1C8F40E0A42F}"/>
          </ac:spMkLst>
        </pc:spChg>
        <pc:spChg chg="mod">
          <ac:chgData name="Yoel Kortick" userId="167978f5-7f40-4909-85d5-d4149554ad4e" providerId="ADAL" clId="{178E203D-F436-4EC6-B341-688274A1FBB1}" dt="2023-09-21T05:14:31.577" v="3580"/>
          <ac:spMkLst>
            <pc:docMk/>
            <pc:sldMk cId="2448860744" sldId="1872"/>
            <ac:spMk id="4" creationId="{2490F34D-A7E2-4EA9-8B1A-78371A1F1CD1}"/>
          </ac:spMkLst>
        </pc:spChg>
        <pc:spChg chg="mod">
          <ac:chgData name="Yoel Kortick" userId="167978f5-7f40-4909-85d5-d4149554ad4e" providerId="ADAL" clId="{178E203D-F436-4EC6-B341-688274A1FBB1}" dt="2023-09-20T11:45:16.121" v="3280" actId="14100"/>
          <ac:spMkLst>
            <pc:docMk/>
            <pc:sldMk cId="2448860744" sldId="1872"/>
            <ac:spMk id="6" creationId="{756DB6F7-D0F7-4521-8D02-55986783F875}"/>
          </ac:spMkLst>
        </pc:spChg>
        <pc:spChg chg="mod">
          <ac:chgData name="Yoel Kortick" userId="167978f5-7f40-4909-85d5-d4149554ad4e" providerId="ADAL" clId="{178E203D-F436-4EC6-B341-688274A1FBB1}" dt="2023-09-20T11:45:10.012" v="3278" actId="1035"/>
          <ac:spMkLst>
            <pc:docMk/>
            <pc:sldMk cId="2448860744" sldId="1872"/>
            <ac:spMk id="7" creationId="{5BD91AFB-C896-A473-63A0-96926152A316}"/>
          </ac:spMkLst>
        </pc:spChg>
        <pc:picChg chg="del">
          <ac:chgData name="Yoel Kortick" userId="167978f5-7f40-4909-85d5-d4149554ad4e" providerId="ADAL" clId="{178E203D-F436-4EC6-B341-688274A1FBB1}" dt="2023-09-20T11:44:27.092" v="3154" actId="478"/>
          <ac:picMkLst>
            <pc:docMk/>
            <pc:sldMk cId="2448860744" sldId="1872"/>
            <ac:picMk id="5" creationId="{CBF4F9C4-C3FF-0221-ADB2-8FEDA361DA32}"/>
          </ac:picMkLst>
        </pc:picChg>
        <pc:picChg chg="add mod ord">
          <ac:chgData name="Yoel Kortick" userId="167978f5-7f40-4909-85d5-d4149554ad4e" providerId="ADAL" clId="{178E203D-F436-4EC6-B341-688274A1FBB1}" dt="2023-09-20T11:45:02.689" v="3273" actId="208"/>
          <ac:picMkLst>
            <pc:docMk/>
            <pc:sldMk cId="2448860744" sldId="1872"/>
            <ac:picMk id="8" creationId="{EDFB33D9-8362-C11A-9208-D3A7C3C0FEA9}"/>
          </ac:picMkLst>
        </pc:picChg>
      </pc:sldChg>
      <pc:sldChg chg="addSp delSp modSp add mod">
        <pc:chgData name="Yoel Kortick" userId="167978f5-7f40-4909-85d5-d4149554ad4e" providerId="ADAL" clId="{178E203D-F436-4EC6-B341-688274A1FBB1}" dt="2023-09-21T05:14:31.577" v="3580"/>
        <pc:sldMkLst>
          <pc:docMk/>
          <pc:sldMk cId="515525725" sldId="1873"/>
        </pc:sldMkLst>
        <pc:spChg chg="mod">
          <ac:chgData name="Yoel Kortick" userId="167978f5-7f40-4909-85d5-d4149554ad4e" providerId="ADAL" clId="{178E203D-F436-4EC6-B341-688274A1FBB1}" dt="2023-09-21T05:14:31.577" v="3580"/>
          <ac:spMkLst>
            <pc:docMk/>
            <pc:sldMk cId="515525725" sldId="1873"/>
            <ac:spMk id="3" creationId="{4FC18B40-6547-41EC-8A0E-1C8F40E0A42F}"/>
          </ac:spMkLst>
        </pc:spChg>
        <pc:spChg chg="mod">
          <ac:chgData name="Yoel Kortick" userId="167978f5-7f40-4909-85d5-d4149554ad4e" providerId="ADAL" clId="{178E203D-F436-4EC6-B341-688274A1FBB1}" dt="2023-09-21T05:14:31.577" v="3580"/>
          <ac:spMkLst>
            <pc:docMk/>
            <pc:sldMk cId="515525725" sldId="1873"/>
            <ac:spMk id="4" creationId="{2490F34D-A7E2-4EA9-8B1A-78371A1F1CD1}"/>
          </ac:spMkLst>
        </pc:spChg>
        <pc:spChg chg="mod">
          <ac:chgData name="Yoel Kortick" userId="167978f5-7f40-4909-85d5-d4149554ad4e" providerId="ADAL" clId="{178E203D-F436-4EC6-B341-688274A1FBB1}" dt="2023-09-20T12:03:18.514" v="3460" actId="14100"/>
          <ac:spMkLst>
            <pc:docMk/>
            <pc:sldMk cId="515525725" sldId="1873"/>
            <ac:spMk id="6" creationId="{756DB6F7-D0F7-4521-8D02-55986783F875}"/>
          </ac:spMkLst>
        </pc:spChg>
        <pc:spChg chg="mod">
          <ac:chgData name="Yoel Kortick" userId="167978f5-7f40-4909-85d5-d4149554ad4e" providerId="ADAL" clId="{178E203D-F436-4EC6-B341-688274A1FBB1}" dt="2023-09-20T12:03:12.914" v="3456" actId="14100"/>
          <ac:spMkLst>
            <pc:docMk/>
            <pc:sldMk cId="515525725" sldId="1873"/>
            <ac:spMk id="7" creationId="{5BD91AFB-C896-A473-63A0-96926152A316}"/>
          </ac:spMkLst>
        </pc:spChg>
        <pc:picChg chg="add del">
          <ac:chgData name="Yoel Kortick" userId="167978f5-7f40-4909-85d5-d4149554ad4e" providerId="ADAL" clId="{178E203D-F436-4EC6-B341-688274A1FBB1}" dt="2023-09-20T12:02:58.807" v="3443" actId="478"/>
          <ac:picMkLst>
            <pc:docMk/>
            <pc:sldMk cId="515525725" sldId="1873"/>
            <ac:picMk id="5" creationId="{812706EB-6E0C-009A-BA8F-4339B93DC394}"/>
          </ac:picMkLst>
        </pc:picChg>
        <pc:picChg chg="del">
          <ac:chgData name="Yoel Kortick" userId="167978f5-7f40-4909-85d5-d4149554ad4e" providerId="ADAL" clId="{178E203D-F436-4EC6-B341-688274A1FBB1}" dt="2023-09-20T12:02:45.598" v="3441" actId="478"/>
          <ac:picMkLst>
            <pc:docMk/>
            <pc:sldMk cId="515525725" sldId="1873"/>
            <ac:picMk id="8" creationId="{EDFB33D9-8362-C11A-9208-D3A7C3C0FEA9}"/>
          </ac:picMkLst>
        </pc:picChg>
        <pc:picChg chg="add mod ord">
          <ac:chgData name="Yoel Kortick" userId="167978f5-7f40-4909-85d5-d4149554ad4e" providerId="ADAL" clId="{178E203D-F436-4EC6-B341-688274A1FBB1}" dt="2023-09-20T12:03:20.283" v="3461" actId="208"/>
          <ac:picMkLst>
            <pc:docMk/>
            <pc:sldMk cId="515525725" sldId="1873"/>
            <ac:picMk id="10" creationId="{109924DB-5AEF-49FA-D4BF-521078EABF83}"/>
          </ac:picMkLst>
        </pc:picChg>
      </pc:sldChg>
      <pc:sldChg chg="modSp add mod">
        <pc:chgData name="Yoel Kortick" userId="167978f5-7f40-4909-85d5-d4149554ad4e" providerId="ADAL" clId="{178E203D-F436-4EC6-B341-688274A1FBB1}" dt="2023-09-21T05:14:31.577" v="3580"/>
        <pc:sldMkLst>
          <pc:docMk/>
          <pc:sldMk cId="1740197181" sldId="1874"/>
        </pc:sldMkLst>
        <pc:spChg chg="mod">
          <ac:chgData name="Yoel Kortick" userId="167978f5-7f40-4909-85d5-d4149554ad4e" providerId="ADAL" clId="{178E203D-F436-4EC6-B341-688274A1FBB1}" dt="2023-09-21T05:14:31.577" v="3580"/>
          <ac:spMkLst>
            <pc:docMk/>
            <pc:sldMk cId="1740197181" sldId="1874"/>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1391865872" sldId="1875"/>
        </pc:sldMkLst>
        <pc:spChg chg="mod">
          <ac:chgData name="Yoel Kortick" userId="167978f5-7f40-4909-85d5-d4149554ad4e" providerId="ADAL" clId="{178E203D-F436-4EC6-B341-688274A1FBB1}" dt="2023-09-21T05:14:31.577" v="3580"/>
          <ac:spMkLst>
            <pc:docMk/>
            <pc:sldMk cId="1391865872" sldId="1875"/>
            <ac:spMk id="3" creationId="{4FC18B40-6547-41EC-8A0E-1C8F40E0A42F}"/>
          </ac:spMkLst>
        </pc:spChg>
        <pc:spChg chg="mod">
          <ac:chgData name="Yoel Kortick" userId="167978f5-7f40-4909-85d5-d4149554ad4e" providerId="ADAL" clId="{178E203D-F436-4EC6-B341-688274A1FBB1}" dt="2023-09-21T05:14:31.577" v="3580"/>
          <ac:spMkLst>
            <pc:docMk/>
            <pc:sldMk cId="1391865872" sldId="187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3042110117" sldId="1876"/>
        </pc:sldMkLst>
        <pc:spChg chg="mod">
          <ac:chgData name="Yoel Kortick" userId="167978f5-7f40-4909-85d5-d4149554ad4e" providerId="ADAL" clId="{178E203D-F436-4EC6-B341-688274A1FBB1}" dt="2023-09-21T05:14:31.577" v="3580"/>
          <ac:spMkLst>
            <pc:docMk/>
            <pc:sldMk cId="3042110117" sldId="1876"/>
            <ac:spMk id="3" creationId="{4FC18B40-6547-41EC-8A0E-1C8F40E0A42F}"/>
          </ac:spMkLst>
        </pc:spChg>
        <pc:spChg chg="mod">
          <ac:chgData name="Yoel Kortick" userId="167978f5-7f40-4909-85d5-d4149554ad4e" providerId="ADAL" clId="{178E203D-F436-4EC6-B341-688274A1FBB1}" dt="2023-09-20T12:07:15.879" v="3506" actId="14100"/>
          <ac:spMkLst>
            <pc:docMk/>
            <pc:sldMk cId="3042110117" sldId="1876"/>
            <ac:spMk id="8" creationId="{9FD5BC4A-D09F-419B-A302-88B58A8D2090}"/>
          </ac:spMkLst>
        </pc:spChg>
        <pc:spChg chg="mod">
          <ac:chgData name="Yoel Kortick" userId="167978f5-7f40-4909-85d5-d4149554ad4e" providerId="ADAL" clId="{178E203D-F436-4EC6-B341-688274A1FBB1}" dt="2023-09-20T12:07:08.080" v="3504" actId="1037"/>
          <ac:spMkLst>
            <pc:docMk/>
            <pc:sldMk cId="3042110117" sldId="1876"/>
            <ac:spMk id="14" creationId="{67320D97-9E57-4708-8E2E-2CD4D97D2750}"/>
          </ac:spMkLst>
        </pc:spChg>
        <pc:picChg chg="add mod ord">
          <ac:chgData name="Yoel Kortick" userId="167978f5-7f40-4909-85d5-d4149554ad4e" providerId="ADAL" clId="{178E203D-F436-4EC6-B341-688274A1FBB1}" dt="2023-09-20T12:07:23.812" v="3509" actId="208"/>
          <ac:picMkLst>
            <pc:docMk/>
            <pc:sldMk cId="3042110117" sldId="1876"/>
            <ac:picMk id="4" creationId="{FADFF9E6-D2F2-851B-6044-CD036283F19B}"/>
          </ac:picMkLst>
        </pc:picChg>
        <pc:picChg chg="del">
          <ac:chgData name="Yoel Kortick" userId="167978f5-7f40-4909-85d5-d4149554ad4e" providerId="ADAL" clId="{178E203D-F436-4EC6-B341-688274A1FBB1}" dt="2023-09-20T12:06:57.023" v="3495" actId="478"/>
          <ac:picMkLst>
            <pc:docMk/>
            <pc:sldMk cId="3042110117" sldId="1876"/>
            <ac:picMk id="6" creationId="{4BDA8BB3-55E5-5977-5425-81C8ACF8BB52}"/>
          </ac:picMkLst>
        </pc:picChg>
        <pc:cxnChg chg="mod">
          <ac:chgData name="Yoel Kortick" userId="167978f5-7f40-4909-85d5-d4149554ad4e" providerId="ADAL" clId="{178E203D-F436-4EC6-B341-688274A1FBB1}" dt="2023-09-20T12:07:20.886" v="3508" actId="14100"/>
          <ac:cxnSpMkLst>
            <pc:docMk/>
            <pc:sldMk cId="3042110117" sldId="1876"/>
            <ac:cxnSpMk id="10" creationId="{D6733C9E-3B6B-4F90-8643-26A092F6E54E}"/>
          </ac:cxnSpMkLst>
        </pc:cxnChg>
        <pc:cxnChg chg="mod">
          <ac:chgData name="Yoel Kortick" userId="167978f5-7f40-4909-85d5-d4149554ad4e" providerId="ADAL" clId="{178E203D-F436-4EC6-B341-688274A1FBB1}" dt="2023-09-20T12:07:18.327" v="3507" actId="14100"/>
          <ac:cxnSpMkLst>
            <pc:docMk/>
            <pc:sldMk cId="3042110117" sldId="1876"/>
            <ac:cxnSpMk id="15" creationId="{AC3B1318-5D98-496B-B261-6EA30630E963}"/>
          </ac:cxnSpMkLst>
        </pc:cxnChg>
        <pc:cxnChg chg="mod">
          <ac:chgData name="Yoel Kortick" userId="167978f5-7f40-4909-85d5-d4149554ad4e" providerId="ADAL" clId="{178E203D-F436-4EC6-B341-688274A1FBB1}" dt="2023-09-20T12:07:08.080" v="3504" actId="1037"/>
          <ac:cxnSpMkLst>
            <pc:docMk/>
            <pc:sldMk cId="3042110117" sldId="1876"/>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350550596" sldId="1877"/>
        </pc:sldMkLst>
        <pc:spChg chg="mod">
          <ac:chgData name="Yoel Kortick" userId="167978f5-7f40-4909-85d5-d4149554ad4e" providerId="ADAL" clId="{178E203D-F436-4EC6-B341-688274A1FBB1}" dt="2023-09-21T05:14:31.577" v="3580"/>
          <ac:spMkLst>
            <pc:docMk/>
            <pc:sldMk cId="350550596" sldId="1877"/>
            <ac:spMk id="3" creationId="{4FC18B40-6547-41EC-8A0E-1C8F40E0A42F}"/>
          </ac:spMkLst>
        </pc:spChg>
        <pc:spChg chg="mod">
          <ac:chgData name="Yoel Kortick" userId="167978f5-7f40-4909-85d5-d4149554ad4e" providerId="ADAL" clId="{178E203D-F436-4EC6-B341-688274A1FBB1}" dt="2023-09-20T12:08:29.220" v="3515" actId="14100"/>
          <ac:spMkLst>
            <pc:docMk/>
            <pc:sldMk cId="350550596" sldId="1877"/>
            <ac:spMk id="8" creationId="{9FD5BC4A-D09F-419B-A302-88B58A8D2090}"/>
          </ac:spMkLst>
        </pc:spChg>
        <pc:spChg chg="mod">
          <ac:chgData name="Yoel Kortick" userId="167978f5-7f40-4909-85d5-d4149554ad4e" providerId="ADAL" clId="{178E203D-F436-4EC6-B341-688274A1FBB1}" dt="2023-09-20T12:08:36.006" v="3516" actId="1076"/>
          <ac:spMkLst>
            <pc:docMk/>
            <pc:sldMk cId="350550596" sldId="1877"/>
            <ac:spMk id="14" creationId="{67320D97-9E57-4708-8E2E-2CD4D97D2750}"/>
          </ac:spMkLst>
        </pc:spChg>
        <pc:picChg chg="add ord">
          <ac:chgData name="Yoel Kortick" userId="167978f5-7f40-4909-85d5-d4149554ad4e" providerId="ADAL" clId="{178E203D-F436-4EC6-B341-688274A1FBB1}" dt="2023-09-20T12:08:19.980" v="3512" actId="167"/>
          <ac:picMkLst>
            <pc:docMk/>
            <pc:sldMk cId="350550596" sldId="1877"/>
            <ac:picMk id="4" creationId="{67078C41-EA47-C09D-04F3-8F5AB41096F0}"/>
          </ac:picMkLst>
        </pc:picChg>
        <pc:picChg chg="del">
          <ac:chgData name="Yoel Kortick" userId="167978f5-7f40-4909-85d5-d4149554ad4e" providerId="ADAL" clId="{178E203D-F436-4EC6-B341-688274A1FBB1}" dt="2023-09-20T12:08:15.821" v="3510" actId="478"/>
          <ac:picMkLst>
            <pc:docMk/>
            <pc:sldMk cId="350550596" sldId="1877"/>
            <ac:picMk id="5" creationId="{E3B75D44-1A29-2069-84C5-87495113E6E5}"/>
          </ac:picMkLst>
        </pc:picChg>
        <pc:cxnChg chg="mod">
          <ac:chgData name="Yoel Kortick" userId="167978f5-7f40-4909-85d5-d4149554ad4e" providerId="ADAL" clId="{178E203D-F436-4EC6-B341-688274A1FBB1}" dt="2023-09-20T12:08:24.378" v="3513" actId="14100"/>
          <ac:cxnSpMkLst>
            <pc:docMk/>
            <pc:sldMk cId="350550596" sldId="1877"/>
            <ac:cxnSpMk id="10" creationId="{D6733C9E-3B6B-4F90-8643-26A092F6E54E}"/>
          </ac:cxnSpMkLst>
        </pc:cxnChg>
        <pc:cxnChg chg="mod">
          <ac:chgData name="Yoel Kortick" userId="167978f5-7f40-4909-85d5-d4149554ad4e" providerId="ADAL" clId="{178E203D-F436-4EC6-B341-688274A1FBB1}" dt="2023-09-20T12:08:36.006" v="3516" actId="1076"/>
          <ac:cxnSpMkLst>
            <pc:docMk/>
            <pc:sldMk cId="350550596" sldId="1877"/>
            <ac:cxnSpMk id="15" creationId="{AC3B1318-5D98-496B-B261-6EA30630E963}"/>
          </ac:cxnSpMkLst>
        </pc:cxnChg>
        <pc:cxnChg chg="mod">
          <ac:chgData name="Yoel Kortick" userId="167978f5-7f40-4909-85d5-d4149554ad4e" providerId="ADAL" clId="{178E203D-F436-4EC6-B341-688274A1FBB1}" dt="2023-09-20T12:08:36.006" v="3516" actId="1076"/>
          <ac:cxnSpMkLst>
            <pc:docMk/>
            <pc:sldMk cId="350550596" sldId="1877"/>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1830501401" sldId="1878"/>
        </pc:sldMkLst>
        <pc:spChg chg="mod">
          <ac:chgData name="Yoel Kortick" userId="167978f5-7f40-4909-85d5-d4149554ad4e" providerId="ADAL" clId="{178E203D-F436-4EC6-B341-688274A1FBB1}" dt="2023-09-21T05:14:31.577" v="3580"/>
          <ac:spMkLst>
            <pc:docMk/>
            <pc:sldMk cId="1830501401" sldId="1878"/>
            <ac:spMk id="3" creationId="{4FC18B40-6547-41EC-8A0E-1C8F40E0A42F}"/>
          </ac:spMkLst>
        </pc:spChg>
        <pc:spChg chg="mod">
          <ac:chgData name="Yoel Kortick" userId="167978f5-7f40-4909-85d5-d4149554ad4e" providerId="ADAL" clId="{178E203D-F436-4EC6-B341-688274A1FBB1}" dt="2023-09-21T05:14:31.577" v="3580"/>
          <ac:spMkLst>
            <pc:docMk/>
            <pc:sldMk cId="1830501401" sldId="1878"/>
            <ac:spMk id="4" creationId="{2490F34D-A7E2-4EA9-8B1A-78371A1F1CD1}"/>
          </ac:spMkLst>
        </pc:spChg>
        <pc:spChg chg="mod">
          <ac:chgData name="Yoel Kortick" userId="167978f5-7f40-4909-85d5-d4149554ad4e" providerId="ADAL" clId="{178E203D-F436-4EC6-B341-688274A1FBB1}" dt="2023-09-20T12:09:12.882" v="3524" actId="14100"/>
          <ac:spMkLst>
            <pc:docMk/>
            <pc:sldMk cId="1830501401" sldId="1878"/>
            <ac:spMk id="6" creationId="{C88D62FC-6660-4920-A35C-4FCC8E2A36FA}"/>
          </ac:spMkLst>
        </pc:spChg>
        <pc:picChg chg="add mod ord">
          <ac:chgData name="Yoel Kortick" userId="167978f5-7f40-4909-85d5-d4149554ad4e" providerId="ADAL" clId="{178E203D-F436-4EC6-B341-688274A1FBB1}" dt="2023-09-20T12:09:08.546" v="3522" actId="167"/>
          <ac:picMkLst>
            <pc:docMk/>
            <pc:sldMk cId="1830501401" sldId="1878"/>
            <ac:picMk id="5" creationId="{6F5840A4-4C22-3A32-63F2-A249F4E8A4A6}"/>
          </ac:picMkLst>
        </pc:picChg>
        <pc:picChg chg="del">
          <ac:chgData name="Yoel Kortick" userId="167978f5-7f40-4909-85d5-d4149554ad4e" providerId="ADAL" clId="{178E203D-F436-4EC6-B341-688274A1FBB1}" dt="2023-09-20T12:08:58.674" v="3517" actId="478"/>
          <ac:picMkLst>
            <pc:docMk/>
            <pc:sldMk cId="1830501401" sldId="1878"/>
            <ac:picMk id="7" creationId="{1574E9F5-EF73-AE5F-2C47-27E6AF2ECA15}"/>
          </ac:picMkLst>
        </pc:picChg>
      </pc:sldChg>
      <pc:sldChg chg="addSp delSp modSp add mod">
        <pc:chgData name="Yoel Kortick" userId="167978f5-7f40-4909-85d5-d4149554ad4e" providerId="ADAL" clId="{178E203D-F436-4EC6-B341-688274A1FBB1}" dt="2023-09-21T05:14:31.577" v="3580"/>
        <pc:sldMkLst>
          <pc:docMk/>
          <pc:sldMk cId="290429846" sldId="1879"/>
        </pc:sldMkLst>
        <pc:spChg chg="mod">
          <ac:chgData name="Yoel Kortick" userId="167978f5-7f40-4909-85d5-d4149554ad4e" providerId="ADAL" clId="{178E203D-F436-4EC6-B341-688274A1FBB1}" dt="2023-09-21T05:14:31.577" v="3580"/>
          <ac:spMkLst>
            <pc:docMk/>
            <pc:sldMk cId="290429846" sldId="1879"/>
            <ac:spMk id="3" creationId="{4FC18B40-6547-41EC-8A0E-1C8F40E0A42F}"/>
          </ac:spMkLst>
        </pc:spChg>
        <pc:spChg chg="mod">
          <ac:chgData name="Yoel Kortick" userId="167978f5-7f40-4909-85d5-d4149554ad4e" providerId="ADAL" clId="{178E203D-F436-4EC6-B341-688274A1FBB1}" dt="2023-09-20T12:10:26.154" v="3540" actId="20577"/>
          <ac:spMkLst>
            <pc:docMk/>
            <pc:sldMk cId="290429846" sldId="1879"/>
            <ac:spMk id="4" creationId="{2490F34D-A7E2-4EA9-8B1A-78371A1F1CD1}"/>
          </ac:spMkLst>
        </pc:spChg>
        <pc:spChg chg="mod">
          <ac:chgData name="Yoel Kortick" userId="167978f5-7f40-4909-85d5-d4149554ad4e" providerId="ADAL" clId="{178E203D-F436-4EC6-B341-688274A1FBB1}" dt="2023-09-20T12:10:21.320" v="3538" actId="1037"/>
          <ac:spMkLst>
            <pc:docMk/>
            <pc:sldMk cId="290429846" sldId="1879"/>
            <ac:spMk id="8" creationId="{DECCBAAB-49D2-46E3-9805-12B22DD74A89}"/>
          </ac:spMkLst>
        </pc:spChg>
        <pc:picChg chg="add mod ord">
          <ac:chgData name="Yoel Kortick" userId="167978f5-7f40-4909-85d5-d4149554ad4e" providerId="ADAL" clId="{178E203D-F436-4EC6-B341-688274A1FBB1}" dt="2023-09-20T12:10:29.111" v="3541" actId="208"/>
          <ac:picMkLst>
            <pc:docMk/>
            <pc:sldMk cId="290429846" sldId="1879"/>
            <ac:picMk id="5" creationId="{BE893FA2-87E2-8E95-E41E-27C8F5455046}"/>
          </ac:picMkLst>
        </pc:picChg>
        <pc:picChg chg="del">
          <ac:chgData name="Yoel Kortick" userId="167978f5-7f40-4909-85d5-d4149554ad4e" providerId="ADAL" clId="{178E203D-F436-4EC6-B341-688274A1FBB1}" dt="2023-09-20T12:10:07.688" v="3525" actId="478"/>
          <ac:picMkLst>
            <pc:docMk/>
            <pc:sldMk cId="290429846" sldId="1879"/>
            <ac:picMk id="10" creationId="{88E8F4AF-9AB8-6CFE-8CA8-0E1C57E85446}"/>
          </ac:picMkLst>
        </pc:picChg>
      </pc:sldChg>
      <pc:sldChg chg="addSp delSp modSp add mod">
        <pc:chgData name="Yoel Kortick" userId="167978f5-7f40-4909-85d5-d4149554ad4e" providerId="ADAL" clId="{178E203D-F436-4EC6-B341-688274A1FBB1}" dt="2023-09-21T05:14:31.577" v="3580"/>
        <pc:sldMkLst>
          <pc:docMk/>
          <pc:sldMk cId="2182264418" sldId="1880"/>
        </pc:sldMkLst>
        <pc:spChg chg="mod">
          <ac:chgData name="Yoel Kortick" userId="167978f5-7f40-4909-85d5-d4149554ad4e" providerId="ADAL" clId="{178E203D-F436-4EC6-B341-688274A1FBB1}" dt="2023-09-21T05:14:31.577" v="3580"/>
          <ac:spMkLst>
            <pc:docMk/>
            <pc:sldMk cId="2182264418" sldId="1880"/>
            <ac:spMk id="3" creationId="{4FC18B40-6547-41EC-8A0E-1C8F40E0A42F}"/>
          </ac:spMkLst>
        </pc:spChg>
        <pc:spChg chg="mod">
          <ac:chgData name="Yoel Kortick" userId="167978f5-7f40-4909-85d5-d4149554ad4e" providerId="ADAL" clId="{178E203D-F436-4EC6-B341-688274A1FBB1}" dt="2023-09-20T12:12:05.906" v="3552" actId="1076"/>
          <ac:spMkLst>
            <pc:docMk/>
            <pc:sldMk cId="2182264418" sldId="1880"/>
            <ac:spMk id="6" creationId="{C88D62FC-6660-4920-A35C-4FCC8E2A36FA}"/>
          </ac:spMkLst>
        </pc:spChg>
        <pc:spChg chg="mod">
          <ac:chgData name="Yoel Kortick" userId="167978f5-7f40-4909-85d5-d4149554ad4e" providerId="ADAL" clId="{178E203D-F436-4EC6-B341-688274A1FBB1}" dt="2023-09-20T12:12:03.483" v="3551" actId="14100"/>
          <ac:spMkLst>
            <pc:docMk/>
            <pc:sldMk cId="2182264418" sldId="1880"/>
            <ac:spMk id="8" creationId="{DECCBAAB-49D2-46E3-9805-12B22DD74A89}"/>
          </ac:spMkLst>
        </pc:spChg>
        <pc:spChg chg="mod">
          <ac:chgData name="Yoel Kortick" userId="167978f5-7f40-4909-85d5-d4149554ad4e" providerId="ADAL" clId="{178E203D-F436-4EC6-B341-688274A1FBB1}" dt="2023-09-21T05:14:31.577" v="3580"/>
          <ac:spMkLst>
            <pc:docMk/>
            <pc:sldMk cId="2182264418" sldId="1880"/>
            <ac:spMk id="9" creationId="{12F1EE84-12AE-4737-A648-4D0C5B38BAF8}"/>
          </ac:spMkLst>
        </pc:spChg>
        <pc:picChg chg="add del mod">
          <ac:chgData name="Yoel Kortick" userId="167978f5-7f40-4909-85d5-d4149554ad4e" providerId="ADAL" clId="{178E203D-F436-4EC6-B341-688274A1FBB1}" dt="2023-09-20T12:11:49.933" v="3546" actId="478"/>
          <ac:picMkLst>
            <pc:docMk/>
            <pc:sldMk cId="2182264418" sldId="1880"/>
            <ac:picMk id="5" creationId="{F92155F9-3A5B-CEE4-1D60-15B4C90A3DFF}"/>
          </ac:picMkLst>
        </pc:picChg>
        <pc:picChg chg="del">
          <ac:chgData name="Yoel Kortick" userId="167978f5-7f40-4909-85d5-d4149554ad4e" providerId="ADAL" clId="{178E203D-F436-4EC6-B341-688274A1FBB1}" dt="2023-09-20T12:11:22.886" v="3542" actId="478"/>
          <ac:picMkLst>
            <pc:docMk/>
            <pc:sldMk cId="2182264418" sldId="1880"/>
            <ac:picMk id="7" creationId="{31CE5DA1-DA34-F907-4A69-02A25507403B}"/>
          </ac:picMkLst>
        </pc:picChg>
        <pc:picChg chg="add mod ord">
          <ac:chgData name="Yoel Kortick" userId="167978f5-7f40-4909-85d5-d4149554ad4e" providerId="ADAL" clId="{178E203D-F436-4EC6-B341-688274A1FBB1}" dt="2023-09-20T12:12:12.053" v="3553" actId="167"/>
          <ac:picMkLst>
            <pc:docMk/>
            <pc:sldMk cId="2182264418" sldId="1880"/>
            <ac:picMk id="12" creationId="{AB2E8395-9A49-DDAE-AF2C-CE999D821C28}"/>
          </ac:picMkLst>
        </pc:picChg>
        <pc:cxnChg chg="mod">
          <ac:chgData name="Yoel Kortick" userId="167978f5-7f40-4909-85d5-d4149554ad4e" providerId="ADAL" clId="{178E203D-F436-4EC6-B341-688274A1FBB1}" dt="2023-09-20T12:12:05.906" v="3552" actId="1076"/>
          <ac:cxnSpMkLst>
            <pc:docMk/>
            <pc:sldMk cId="2182264418" sldId="1880"/>
            <ac:cxnSpMk id="11" creationId="{1049B6D7-496D-49EF-AB3B-95C0EB29A437}"/>
          </ac:cxnSpMkLst>
        </pc:cxnChg>
      </pc:sldChg>
      <pc:sldChg chg="addSp delSp modSp add mod">
        <pc:chgData name="Yoel Kortick" userId="167978f5-7f40-4909-85d5-d4149554ad4e" providerId="ADAL" clId="{178E203D-F436-4EC6-B341-688274A1FBB1}" dt="2023-09-21T05:14:31.577" v="3580"/>
        <pc:sldMkLst>
          <pc:docMk/>
          <pc:sldMk cId="3868836178" sldId="1881"/>
        </pc:sldMkLst>
        <pc:spChg chg="mod">
          <ac:chgData name="Yoel Kortick" userId="167978f5-7f40-4909-85d5-d4149554ad4e" providerId="ADAL" clId="{178E203D-F436-4EC6-B341-688274A1FBB1}" dt="2023-09-21T05:14:31.577" v="3580"/>
          <ac:spMkLst>
            <pc:docMk/>
            <pc:sldMk cId="3868836178" sldId="1881"/>
            <ac:spMk id="3" creationId="{4FC18B40-6547-41EC-8A0E-1C8F40E0A42F}"/>
          </ac:spMkLst>
        </pc:spChg>
        <pc:spChg chg="mod">
          <ac:chgData name="Yoel Kortick" userId="167978f5-7f40-4909-85d5-d4149554ad4e" providerId="ADAL" clId="{178E203D-F436-4EC6-B341-688274A1FBB1}" dt="2023-09-20T12:13:08.571" v="3573" actId="1036"/>
          <ac:spMkLst>
            <pc:docMk/>
            <pc:sldMk cId="3868836178" sldId="1881"/>
            <ac:spMk id="8" creationId="{DECCBAAB-49D2-46E3-9805-12B22DD74A89}"/>
          </ac:spMkLst>
        </pc:spChg>
        <pc:picChg chg="del">
          <ac:chgData name="Yoel Kortick" userId="167978f5-7f40-4909-85d5-d4149554ad4e" providerId="ADAL" clId="{178E203D-F436-4EC6-B341-688274A1FBB1}" dt="2023-09-20T12:12:46.334" v="3554" actId="478"/>
          <ac:picMkLst>
            <pc:docMk/>
            <pc:sldMk cId="3868836178" sldId="1881"/>
            <ac:picMk id="5" creationId="{CDD21414-2295-7597-F413-4106F9E13135}"/>
          </ac:picMkLst>
        </pc:picChg>
        <pc:picChg chg="add mod ord">
          <ac:chgData name="Yoel Kortick" userId="167978f5-7f40-4909-85d5-d4149554ad4e" providerId="ADAL" clId="{178E203D-F436-4EC6-B341-688274A1FBB1}" dt="2023-09-20T12:13:03.574" v="3568" actId="167"/>
          <ac:picMkLst>
            <pc:docMk/>
            <pc:sldMk cId="3868836178" sldId="1881"/>
            <ac:picMk id="6" creationId="{56EA3F7E-8FB3-82EF-55D6-CD626102B616}"/>
          </ac:picMkLst>
        </pc:picChg>
      </pc:sldChg>
      <pc:sldChg chg="addSp delSp modSp add mod">
        <pc:chgData name="Yoel Kortick" userId="167978f5-7f40-4909-85d5-d4149554ad4e" providerId="ADAL" clId="{178E203D-F436-4EC6-B341-688274A1FBB1}" dt="2023-09-21T05:14:31.577" v="3580"/>
        <pc:sldMkLst>
          <pc:docMk/>
          <pc:sldMk cId="288126615" sldId="1882"/>
        </pc:sldMkLst>
        <pc:spChg chg="mod">
          <ac:chgData name="Yoel Kortick" userId="167978f5-7f40-4909-85d5-d4149554ad4e" providerId="ADAL" clId="{178E203D-F436-4EC6-B341-688274A1FBB1}" dt="2023-09-21T05:14:31.577" v="3580"/>
          <ac:spMkLst>
            <pc:docMk/>
            <pc:sldMk cId="288126615" sldId="1882"/>
            <ac:spMk id="3" creationId="{4FC18B40-6547-41EC-8A0E-1C8F40E0A42F}"/>
          </ac:spMkLst>
        </pc:spChg>
        <pc:picChg chg="del">
          <ac:chgData name="Yoel Kortick" userId="167978f5-7f40-4909-85d5-d4149554ad4e" providerId="ADAL" clId="{178E203D-F436-4EC6-B341-688274A1FBB1}" dt="2023-09-20T12:14:21.711" v="3574" actId="478"/>
          <ac:picMkLst>
            <pc:docMk/>
            <pc:sldMk cId="288126615" sldId="1882"/>
            <ac:picMk id="4" creationId="{23DD32D5-6B47-3840-A1CF-1ADC70CF1147}"/>
          </ac:picMkLst>
        </pc:picChg>
        <pc:picChg chg="add mod">
          <ac:chgData name="Yoel Kortick" userId="167978f5-7f40-4909-85d5-d4149554ad4e" providerId="ADAL" clId="{178E203D-F436-4EC6-B341-688274A1FBB1}" dt="2023-09-20T12:14:28.811" v="3578" actId="208"/>
          <ac:picMkLst>
            <pc:docMk/>
            <pc:sldMk cId="288126615" sldId="1882"/>
            <ac:picMk id="5" creationId="{2435EC36-8713-56E9-CE2D-BB3E56C8E7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2024-12-16</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Linking_a_Local_Electronic_Collection_to_the_Community_Zone"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Linking_a_Local_Portfolio_that_is_part_of_a_Community_Zone-Linked_Collection_to_the_Community_Zone"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5116412" cy="1305174"/>
          </a:xfrm>
        </p:spPr>
        <p:txBody>
          <a:bodyPr/>
          <a:lstStyle/>
          <a:p>
            <a:r>
              <a:rPr lang="en-US" sz="2800" dirty="0"/>
              <a:t>How to link a local Electronic Collection (and local portfolios) to the Community Zone</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293999" cy="1240583"/>
          </a:xfrm>
        </p:spPr>
        <p:txBody>
          <a:bodyPr/>
          <a:lstStyle/>
          <a:p>
            <a:pPr algn="ctr"/>
            <a:r>
              <a:rPr lang="en-US" sz="2600" dirty="0"/>
              <a:t>The Electronic Collection in the Community Zone</a:t>
            </a:r>
          </a:p>
        </p:txBody>
      </p:sp>
    </p:spTree>
    <p:extLst>
      <p:ext uri="{BB962C8B-B14F-4D97-AF65-F5344CB8AC3E}">
        <p14:creationId xmlns:p14="http://schemas.microsoft.com/office/powerpoint/2010/main" val="424776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Electronic Collection in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The Electronic Collection “Taiwan Epochal Democracy Magazines” also exists in the Community Zone</a:t>
            </a:r>
          </a:p>
        </p:txBody>
      </p:sp>
      <p:pic>
        <p:nvPicPr>
          <p:cNvPr id="10" name="Picture 9">
            <a:extLst>
              <a:ext uri="{FF2B5EF4-FFF2-40B4-BE49-F238E27FC236}">
                <a16:creationId xmlns:a16="http://schemas.microsoft.com/office/drawing/2014/main" id="{7E41492E-74F9-E7BE-4981-BCC4EC51C84A}"/>
              </a:ext>
            </a:extLst>
          </p:cNvPr>
          <p:cNvPicPr>
            <a:picLocks noChangeAspect="1"/>
          </p:cNvPicPr>
          <p:nvPr/>
        </p:nvPicPr>
        <p:blipFill>
          <a:blip r:embed="rId2"/>
          <a:stretch>
            <a:fillRect/>
          </a:stretch>
        </p:blipFill>
        <p:spPr>
          <a:xfrm>
            <a:off x="-19146" y="1708901"/>
            <a:ext cx="9144000" cy="3002614"/>
          </a:xfrm>
          <a:prstGeom prst="rect">
            <a:avLst/>
          </a:prstGeom>
          <a:ln>
            <a:solidFill>
              <a:schemeClr val="accent1"/>
            </a:solidFill>
          </a:ln>
        </p:spPr>
      </p:pic>
      <p:sp>
        <p:nvSpPr>
          <p:cNvPr id="12" name="Rectangle 11">
            <a:extLst>
              <a:ext uri="{FF2B5EF4-FFF2-40B4-BE49-F238E27FC236}">
                <a16:creationId xmlns:a16="http://schemas.microsoft.com/office/drawing/2014/main" id="{9C88188B-D27B-8AAF-ABFE-8366F40C8A0A}"/>
              </a:ext>
            </a:extLst>
          </p:cNvPr>
          <p:cNvSpPr/>
          <p:nvPr/>
        </p:nvSpPr>
        <p:spPr>
          <a:xfrm>
            <a:off x="827584" y="1707654"/>
            <a:ext cx="93610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FB41993-5F77-D1BB-697B-203574CBEF00}"/>
              </a:ext>
            </a:extLst>
          </p:cNvPr>
          <p:cNvSpPr txBox="1"/>
          <p:nvPr/>
        </p:nvSpPr>
        <p:spPr>
          <a:xfrm>
            <a:off x="1547664" y="3939902"/>
            <a:ext cx="2664296" cy="954107"/>
          </a:xfrm>
          <a:prstGeom prst="rect">
            <a:avLst/>
          </a:prstGeom>
          <a:solidFill>
            <a:srgbClr val="FFFF00"/>
          </a:solidFill>
          <a:ln>
            <a:solidFill>
              <a:schemeClr val="accent1"/>
            </a:solidFill>
          </a:ln>
        </p:spPr>
        <p:txBody>
          <a:bodyPr wrap="square" rtlCol="0">
            <a:spAutoFit/>
          </a:bodyPr>
          <a:lstStyle/>
          <a:p>
            <a:r>
              <a:rPr lang="en-US" sz="1400" dirty="0"/>
              <a:t>This Electronic Collection in the Community Zone is not linked to the Institution and therefore there is no icon here</a:t>
            </a:r>
          </a:p>
        </p:txBody>
      </p:sp>
      <p:cxnSp>
        <p:nvCxnSpPr>
          <p:cNvPr id="15" name="Straight Arrow Connector 14">
            <a:extLst>
              <a:ext uri="{FF2B5EF4-FFF2-40B4-BE49-F238E27FC236}">
                <a16:creationId xmlns:a16="http://schemas.microsoft.com/office/drawing/2014/main" id="{A75D94C0-42CC-747E-1703-C17D0A5BC53E}"/>
              </a:ext>
            </a:extLst>
          </p:cNvPr>
          <p:cNvCxnSpPr>
            <a:cxnSpLocks/>
            <a:stCxn id="14" idx="1"/>
          </p:cNvCxnSpPr>
          <p:nvPr/>
        </p:nvCxnSpPr>
        <p:spPr>
          <a:xfrm flipH="1" flipV="1">
            <a:off x="611560" y="3579862"/>
            <a:ext cx="936104" cy="8370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40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pPr algn="ctr"/>
            <a:r>
              <a:rPr lang="en-US" sz="2600" dirty="0"/>
              <a:t>Linking a local Electronic Collection to the Community Zone</a:t>
            </a:r>
          </a:p>
        </p:txBody>
      </p:sp>
    </p:spTree>
    <p:extLst>
      <p:ext uri="{BB962C8B-B14F-4D97-AF65-F5344CB8AC3E}">
        <p14:creationId xmlns:p14="http://schemas.microsoft.com/office/powerpoint/2010/main" val="165843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949B9-EF63-7062-0C36-D0D3A34BA7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8944F2-DB65-E299-7086-E551AC709FDB}"/>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28B36274-3359-9C0B-B866-7D35922569C8}"/>
              </a:ext>
            </a:extLst>
          </p:cNvPr>
          <p:cNvSpPr>
            <a:spLocks noGrp="1"/>
          </p:cNvSpPr>
          <p:nvPr>
            <p:ph idx="1"/>
          </p:nvPr>
        </p:nvSpPr>
        <p:spPr>
          <a:xfrm>
            <a:off x="395536" y="771551"/>
            <a:ext cx="8424936" cy="3744415"/>
          </a:xfrm>
        </p:spPr>
        <p:txBody>
          <a:bodyPr>
            <a:noAutofit/>
          </a:bodyPr>
          <a:lstStyle/>
          <a:p>
            <a:r>
              <a:rPr lang="en-US" sz="2000" dirty="0"/>
              <a:t>These are the high-level steps we will follow to link the local Electronic Collection to the Community Zone:</a:t>
            </a:r>
          </a:p>
          <a:p>
            <a:pPr>
              <a:buFont typeface="+mj-lt"/>
              <a:buAutoNum type="arabicPeriod"/>
            </a:pPr>
            <a:r>
              <a:rPr lang="en-US" sz="2000" dirty="0"/>
              <a:t>Retrieve the local electronic collection to be linked to the Community Zone.</a:t>
            </a:r>
          </a:p>
          <a:p>
            <a:pPr>
              <a:buFont typeface="+mj-lt"/>
              <a:buAutoNum type="arabicPeriod"/>
            </a:pPr>
            <a:r>
              <a:rPr lang="en-US" sz="2000" dirty="0"/>
              <a:t>Select Link to Community. </a:t>
            </a:r>
          </a:p>
          <a:p>
            <a:pPr>
              <a:buFont typeface="+mj-lt"/>
              <a:buAutoNum type="arabicPeriod"/>
            </a:pPr>
            <a:r>
              <a:rPr lang="en-US" sz="2000" dirty="0"/>
              <a:t>Browse the Community Zone for the Electronic Collection to which the local Electronic Collection should be linked.  </a:t>
            </a:r>
          </a:p>
          <a:p>
            <a:pPr>
              <a:buFont typeface="+mj-lt"/>
              <a:buAutoNum type="arabicPeriod"/>
            </a:pPr>
            <a:r>
              <a:rPr lang="en-US" sz="2000" dirty="0"/>
              <a:t>Select the Electronic Collection from the Community Zone list of results.</a:t>
            </a:r>
          </a:p>
          <a:p>
            <a:pPr>
              <a:buFont typeface="+mj-lt"/>
              <a:buAutoNum type="arabicPeriod"/>
            </a:pPr>
            <a:r>
              <a:rPr lang="en-US" sz="2000" dirty="0"/>
              <a:t>Select Yes or No for the Use the community bibliographic records option.</a:t>
            </a:r>
          </a:p>
          <a:p>
            <a:pPr>
              <a:buFont typeface="+mj-lt"/>
              <a:buAutoNum type="arabicPeriod"/>
            </a:pPr>
            <a:r>
              <a:rPr lang="en-US" sz="2000" dirty="0"/>
              <a:t>Click “Link”</a:t>
            </a:r>
          </a:p>
          <a:p>
            <a:pPr>
              <a:buFont typeface="+mj-lt"/>
              <a:buAutoNum type="arabicPeriod"/>
            </a:pPr>
            <a:r>
              <a:rPr lang="en-US" sz="2000" dirty="0"/>
              <a:t>Review the information in the dialog box and confirm. </a:t>
            </a:r>
          </a:p>
          <a:p>
            <a:pPr>
              <a:buFont typeface="+mj-lt"/>
              <a:buAutoNum type="arabicPeriod"/>
            </a:pPr>
            <a:endParaRPr lang="en-US" sz="2000" dirty="0"/>
          </a:p>
        </p:txBody>
      </p:sp>
    </p:spTree>
    <p:extLst>
      <p:ext uri="{BB962C8B-B14F-4D97-AF65-F5344CB8AC3E}">
        <p14:creationId xmlns:p14="http://schemas.microsoft.com/office/powerpoint/2010/main" val="232632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pPr marL="457200" indent="-457200">
              <a:buFont typeface="+mj-lt"/>
              <a:buAutoNum type="arabicPeriod"/>
            </a:pPr>
            <a:r>
              <a:rPr lang="en-US" sz="2000" dirty="0"/>
              <a:t>Retrieve the local electronic collection to be linked to the Community Zone.</a:t>
            </a:r>
          </a:p>
          <a:p>
            <a:pPr marL="285750" indent="-285750">
              <a:buFont typeface="Arial" panose="020B0604020202020204" pitchFamily="34" charset="0"/>
              <a:buChar char="•"/>
            </a:pPr>
            <a:endParaRPr lang="en-US" sz="2000" dirty="0"/>
          </a:p>
        </p:txBody>
      </p:sp>
      <p:pic>
        <p:nvPicPr>
          <p:cNvPr id="9" name="Picture 8">
            <a:extLst>
              <a:ext uri="{FF2B5EF4-FFF2-40B4-BE49-F238E27FC236}">
                <a16:creationId xmlns:a16="http://schemas.microsoft.com/office/drawing/2014/main" id="{0BFF4CA3-AD24-E6E2-F0DD-2CF322C1CED5}"/>
              </a:ext>
            </a:extLst>
          </p:cNvPr>
          <p:cNvPicPr>
            <a:picLocks noChangeAspect="1"/>
          </p:cNvPicPr>
          <p:nvPr/>
        </p:nvPicPr>
        <p:blipFill>
          <a:blip r:embed="rId2"/>
          <a:stretch>
            <a:fillRect/>
          </a:stretch>
        </p:blipFill>
        <p:spPr>
          <a:xfrm>
            <a:off x="0" y="1419902"/>
            <a:ext cx="9144000" cy="2520000"/>
          </a:xfrm>
          <a:prstGeom prst="rect">
            <a:avLst/>
          </a:prstGeom>
          <a:ln>
            <a:solidFill>
              <a:schemeClr val="accent1"/>
            </a:solidFill>
          </a:ln>
        </p:spPr>
      </p:pic>
    </p:spTree>
    <p:extLst>
      <p:ext uri="{BB962C8B-B14F-4D97-AF65-F5344CB8AC3E}">
        <p14:creationId xmlns:p14="http://schemas.microsoft.com/office/powerpoint/2010/main" val="68246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B932-21FA-488B-76E1-3E8BBD03CD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CAA58C-AD47-CAE8-8B7C-7CD6A610059D}"/>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C07F4238-EB0E-608C-7FA1-DC824C0A84E7}"/>
              </a:ext>
            </a:extLst>
          </p:cNvPr>
          <p:cNvSpPr>
            <a:spLocks noGrp="1"/>
          </p:cNvSpPr>
          <p:nvPr>
            <p:ph idx="1"/>
          </p:nvPr>
        </p:nvSpPr>
        <p:spPr>
          <a:xfrm>
            <a:off x="395536" y="771551"/>
            <a:ext cx="8424936" cy="504055"/>
          </a:xfrm>
        </p:spPr>
        <p:txBody>
          <a:bodyPr>
            <a:normAutofit/>
          </a:bodyPr>
          <a:lstStyle/>
          <a:p>
            <a:pPr marL="457200" indent="-457200">
              <a:buFont typeface="+mj-lt"/>
              <a:buAutoNum type="arabicPeriod" startAt="2"/>
            </a:pPr>
            <a:r>
              <a:rPr lang="en-US" sz="2000" dirty="0"/>
              <a:t>Select Link to Community. </a:t>
            </a:r>
          </a:p>
        </p:txBody>
      </p:sp>
      <p:pic>
        <p:nvPicPr>
          <p:cNvPr id="5" name="Picture 4">
            <a:extLst>
              <a:ext uri="{FF2B5EF4-FFF2-40B4-BE49-F238E27FC236}">
                <a16:creationId xmlns:a16="http://schemas.microsoft.com/office/drawing/2014/main" id="{3444CEF2-B7A1-89D7-C23E-5CB102ED5D9A}"/>
              </a:ext>
            </a:extLst>
          </p:cNvPr>
          <p:cNvPicPr>
            <a:picLocks noChangeAspect="1"/>
          </p:cNvPicPr>
          <p:nvPr/>
        </p:nvPicPr>
        <p:blipFill>
          <a:blip r:embed="rId2"/>
          <a:stretch>
            <a:fillRect/>
          </a:stretch>
        </p:blipFill>
        <p:spPr>
          <a:xfrm>
            <a:off x="179512" y="1188124"/>
            <a:ext cx="8748464" cy="3515674"/>
          </a:xfrm>
          <a:prstGeom prst="rect">
            <a:avLst/>
          </a:prstGeom>
          <a:ln>
            <a:solidFill>
              <a:schemeClr val="accent1"/>
            </a:solidFill>
          </a:ln>
        </p:spPr>
      </p:pic>
      <p:sp>
        <p:nvSpPr>
          <p:cNvPr id="2" name="Rectangle 1">
            <a:extLst>
              <a:ext uri="{FF2B5EF4-FFF2-40B4-BE49-F238E27FC236}">
                <a16:creationId xmlns:a16="http://schemas.microsoft.com/office/drawing/2014/main" id="{ED824A23-20E8-9D71-49E7-4ECF1B8CC058}"/>
              </a:ext>
            </a:extLst>
          </p:cNvPr>
          <p:cNvSpPr/>
          <p:nvPr/>
        </p:nvSpPr>
        <p:spPr>
          <a:xfrm>
            <a:off x="8664813" y="2355726"/>
            <a:ext cx="2515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F74FDFA-A40B-1BDF-11FE-61129B53A146}"/>
              </a:ext>
            </a:extLst>
          </p:cNvPr>
          <p:cNvSpPr/>
          <p:nvPr/>
        </p:nvSpPr>
        <p:spPr>
          <a:xfrm>
            <a:off x="7740352" y="3257411"/>
            <a:ext cx="93610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881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pPr marL="457200" indent="-457200">
              <a:buFont typeface="+mj-lt"/>
              <a:buAutoNum type="arabicPeriod" startAt="3"/>
            </a:pPr>
            <a:r>
              <a:rPr lang="en-US" sz="2000" dirty="0"/>
              <a:t>Browse the Community Zone for the Electronic Collection to which the local Electronic Collection should be linked. </a:t>
            </a:r>
          </a:p>
        </p:txBody>
      </p:sp>
      <p:pic>
        <p:nvPicPr>
          <p:cNvPr id="5" name="Picture 4">
            <a:extLst>
              <a:ext uri="{FF2B5EF4-FFF2-40B4-BE49-F238E27FC236}">
                <a16:creationId xmlns:a16="http://schemas.microsoft.com/office/drawing/2014/main" id="{4F78EB23-FDAA-538C-54BD-274C8EA0870A}"/>
              </a:ext>
            </a:extLst>
          </p:cNvPr>
          <p:cNvPicPr>
            <a:picLocks noChangeAspect="1"/>
          </p:cNvPicPr>
          <p:nvPr/>
        </p:nvPicPr>
        <p:blipFill>
          <a:blip r:embed="rId2"/>
          <a:stretch>
            <a:fillRect/>
          </a:stretch>
        </p:blipFill>
        <p:spPr>
          <a:xfrm>
            <a:off x="737828" y="1563638"/>
            <a:ext cx="7740352" cy="3115776"/>
          </a:xfrm>
          <a:prstGeom prst="rect">
            <a:avLst/>
          </a:prstGeom>
          <a:ln>
            <a:solidFill>
              <a:schemeClr val="accent1"/>
            </a:solidFill>
          </a:ln>
        </p:spPr>
      </p:pic>
      <p:sp>
        <p:nvSpPr>
          <p:cNvPr id="6" name="Rectangle 5">
            <a:extLst>
              <a:ext uri="{FF2B5EF4-FFF2-40B4-BE49-F238E27FC236}">
                <a16:creationId xmlns:a16="http://schemas.microsoft.com/office/drawing/2014/main" id="{6B99C608-BA17-91AF-6A6D-FA8C9E61468A}"/>
              </a:ext>
            </a:extLst>
          </p:cNvPr>
          <p:cNvSpPr/>
          <p:nvPr/>
        </p:nvSpPr>
        <p:spPr>
          <a:xfrm>
            <a:off x="827584" y="3075806"/>
            <a:ext cx="705678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291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B6F99-7A5B-9E45-ABA3-C76816F38A7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917B01C-EF06-41E2-0D91-E037A7FA69FD}"/>
              </a:ext>
            </a:extLst>
          </p:cNvPr>
          <p:cNvPicPr>
            <a:picLocks noChangeAspect="1"/>
          </p:cNvPicPr>
          <p:nvPr/>
        </p:nvPicPr>
        <p:blipFill>
          <a:blip r:embed="rId2"/>
          <a:stretch>
            <a:fillRect/>
          </a:stretch>
        </p:blipFill>
        <p:spPr>
          <a:xfrm>
            <a:off x="0" y="1459399"/>
            <a:ext cx="9144000" cy="2224701"/>
          </a:xfrm>
          <a:prstGeom prst="rect">
            <a:avLst/>
          </a:prstGeom>
        </p:spPr>
      </p:pic>
      <p:sp>
        <p:nvSpPr>
          <p:cNvPr id="3" name="Title 2">
            <a:extLst>
              <a:ext uri="{FF2B5EF4-FFF2-40B4-BE49-F238E27FC236}">
                <a16:creationId xmlns:a16="http://schemas.microsoft.com/office/drawing/2014/main" id="{442FB0F5-92A8-1432-A311-3BADB9C1AF9A}"/>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AF6C0134-0EA4-3D24-B28B-5B06F81459EC}"/>
              </a:ext>
            </a:extLst>
          </p:cNvPr>
          <p:cNvSpPr>
            <a:spLocks noGrp="1"/>
          </p:cNvSpPr>
          <p:nvPr>
            <p:ph idx="1"/>
          </p:nvPr>
        </p:nvSpPr>
        <p:spPr>
          <a:xfrm>
            <a:off x="395536" y="771551"/>
            <a:ext cx="8424936" cy="792087"/>
          </a:xfrm>
        </p:spPr>
        <p:txBody>
          <a:bodyPr>
            <a:normAutofit/>
          </a:bodyPr>
          <a:lstStyle/>
          <a:p>
            <a:pPr marL="457200" indent="-457200">
              <a:buFont typeface="+mj-lt"/>
              <a:buAutoNum type="arabicPeriod" startAt="4"/>
            </a:pPr>
            <a:r>
              <a:rPr lang="en-US" sz="2000" dirty="0"/>
              <a:t>Select the Electronic Collection from the Community Zone list of results.</a:t>
            </a:r>
          </a:p>
        </p:txBody>
      </p:sp>
      <p:sp>
        <p:nvSpPr>
          <p:cNvPr id="6" name="Rectangle 5">
            <a:extLst>
              <a:ext uri="{FF2B5EF4-FFF2-40B4-BE49-F238E27FC236}">
                <a16:creationId xmlns:a16="http://schemas.microsoft.com/office/drawing/2014/main" id="{CD1B3418-8189-863C-353A-7A750262AAF3}"/>
              </a:ext>
            </a:extLst>
          </p:cNvPr>
          <p:cNvSpPr/>
          <p:nvPr/>
        </p:nvSpPr>
        <p:spPr>
          <a:xfrm>
            <a:off x="6084168" y="1888285"/>
            <a:ext cx="396044" cy="275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009706-47D2-E209-CD3E-0306FE0A62DD}"/>
              </a:ext>
            </a:extLst>
          </p:cNvPr>
          <p:cNvSpPr/>
          <p:nvPr/>
        </p:nvSpPr>
        <p:spPr>
          <a:xfrm>
            <a:off x="1475656" y="1883469"/>
            <a:ext cx="3888432" cy="280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818925-E45F-7060-D388-EC68E61E153E}"/>
              </a:ext>
            </a:extLst>
          </p:cNvPr>
          <p:cNvSpPr/>
          <p:nvPr/>
        </p:nvSpPr>
        <p:spPr>
          <a:xfrm>
            <a:off x="696265" y="2588452"/>
            <a:ext cx="1787503" cy="262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8628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65354-2951-E90C-B836-C790D193663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44A0A2-E9CE-1E7D-4AEE-6DC677BBAC11}"/>
              </a:ext>
            </a:extLst>
          </p:cNvPr>
          <p:cNvPicPr>
            <a:picLocks noChangeAspect="1"/>
          </p:cNvPicPr>
          <p:nvPr/>
        </p:nvPicPr>
        <p:blipFill>
          <a:blip r:embed="rId2"/>
          <a:stretch>
            <a:fillRect/>
          </a:stretch>
        </p:blipFill>
        <p:spPr>
          <a:xfrm>
            <a:off x="899592" y="1491630"/>
            <a:ext cx="7596336" cy="3046686"/>
          </a:xfrm>
          <a:prstGeom prst="rect">
            <a:avLst/>
          </a:prstGeom>
          <a:ln>
            <a:solidFill>
              <a:schemeClr val="accent1"/>
            </a:solidFill>
          </a:ln>
        </p:spPr>
      </p:pic>
      <p:sp>
        <p:nvSpPr>
          <p:cNvPr id="3" name="Title 2">
            <a:extLst>
              <a:ext uri="{FF2B5EF4-FFF2-40B4-BE49-F238E27FC236}">
                <a16:creationId xmlns:a16="http://schemas.microsoft.com/office/drawing/2014/main" id="{6B0C9B54-C761-BE26-F706-9F3817CA7D20}"/>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01F9989E-39E2-89DC-6247-E447F4F6EDED}"/>
              </a:ext>
            </a:extLst>
          </p:cNvPr>
          <p:cNvSpPr>
            <a:spLocks noGrp="1"/>
          </p:cNvSpPr>
          <p:nvPr>
            <p:ph idx="1"/>
          </p:nvPr>
        </p:nvSpPr>
        <p:spPr>
          <a:xfrm>
            <a:off x="395536" y="771551"/>
            <a:ext cx="8424936" cy="792087"/>
          </a:xfrm>
        </p:spPr>
        <p:txBody>
          <a:bodyPr>
            <a:normAutofit/>
          </a:bodyPr>
          <a:lstStyle/>
          <a:p>
            <a:pPr marL="457200" indent="-457200">
              <a:buFont typeface="+mj-lt"/>
              <a:buAutoNum type="arabicPeriod" startAt="5"/>
            </a:pPr>
            <a:r>
              <a:rPr lang="en-US" sz="2000" dirty="0"/>
              <a:t>Select Yes or No for the Use the community bibliographic records option.</a:t>
            </a:r>
          </a:p>
        </p:txBody>
      </p:sp>
      <p:sp>
        <p:nvSpPr>
          <p:cNvPr id="6" name="Rectangle 5">
            <a:extLst>
              <a:ext uri="{FF2B5EF4-FFF2-40B4-BE49-F238E27FC236}">
                <a16:creationId xmlns:a16="http://schemas.microsoft.com/office/drawing/2014/main" id="{F04DAFF8-2661-1991-B843-2FFF26CBFC4E}"/>
              </a:ext>
            </a:extLst>
          </p:cNvPr>
          <p:cNvSpPr/>
          <p:nvPr/>
        </p:nvSpPr>
        <p:spPr>
          <a:xfrm>
            <a:off x="2262967" y="4271883"/>
            <a:ext cx="396044" cy="200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7D56A90-94D8-AF44-EA47-AD58A1B6418A}"/>
              </a:ext>
            </a:extLst>
          </p:cNvPr>
          <p:cNvSpPr/>
          <p:nvPr/>
        </p:nvSpPr>
        <p:spPr>
          <a:xfrm>
            <a:off x="971600" y="2939698"/>
            <a:ext cx="2573343" cy="2048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ABEB46E-8207-7866-93F4-706E790F91B9}"/>
              </a:ext>
            </a:extLst>
          </p:cNvPr>
          <p:cNvSpPr txBox="1"/>
          <p:nvPr/>
        </p:nvSpPr>
        <p:spPr>
          <a:xfrm>
            <a:off x="3419872" y="3795886"/>
            <a:ext cx="2952328" cy="523220"/>
          </a:xfrm>
          <a:prstGeom prst="rect">
            <a:avLst/>
          </a:prstGeom>
          <a:solidFill>
            <a:srgbClr val="FFFF00"/>
          </a:solidFill>
          <a:ln>
            <a:solidFill>
              <a:schemeClr val="accent1"/>
            </a:solidFill>
          </a:ln>
        </p:spPr>
        <p:txBody>
          <a:bodyPr wrap="square" rtlCol="0">
            <a:spAutoFit/>
          </a:bodyPr>
          <a:lstStyle/>
          <a:p>
            <a:r>
              <a:rPr lang="en-US" sz="1400" dirty="0"/>
              <a:t>Here we are selecting “Yes” for “Use the community bibliographic records”</a:t>
            </a:r>
          </a:p>
        </p:txBody>
      </p:sp>
      <p:cxnSp>
        <p:nvCxnSpPr>
          <p:cNvPr id="11" name="Straight Arrow Connector 10">
            <a:extLst>
              <a:ext uri="{FF2B5EF4-FFF2-40B4-BE49-F238E27FC236}">
                <a16:creationId xmlns:a16="http://schemas.microsoft.com/office/drawing/2014/main" id="{EAE2C537-FB26-0921-9102-975E284B8C58}"/>
              </a:ext>
            </a:extLst>
          </p:cNvPr>
          <p:cNvCxnSpPr/>
          <p:nvPr/>
        </p:nvCxnSpPr>
        <p:spPr>
          <a:xfrm flipH="1">
            <a:off x="2771800" y="4083918"/>
            <a:ext cx="648072" cy="2351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07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pPr marL="457200" indent="-457200">
              <a:buFont typeface="+mj-lt"/>
              <a:buAutoNum type="arabicPeriod" startAt="6"/>
            </a:pPr>
            <a:r>
              <a:rPr lang="en-US" sz="2000" dirty="0"/>
              <a:t>Click “Link”</a:t>
            </a:r>
          </a:p>
        </p:txBody>
      </p:sp>
      <p:pic>
        <p:nvPicPr>
          <p:cNvPr id="5" name="Picture 4">
            <a:extLst>
              <a:ext uri="{FF2B5EF4-FFF2-40B4-BE49-F238E27FC236}">
                <a16:creationId xmlns:a16="http://schemas.microsoft.com/office/drawing/2014/main" id="{67D4E272-AC4D-2801-56E3-EC7AEAF72B4B}"/>
              </a:ext>
            </a:extLst>
          </p:cNvPr>
          <p:cNvPicPr>
            <a:picLocks noChangeAspect="1"/>
          </p:cNvPicPr>
          <p:nvPr/>
        </p:nvPicPr>
        <p:blipFill>
          <a:blip r:embed="rId2"/>
          <a:stretch>
            <a:fillRect/>
          </a:stretch>
        </p:blipFill>
        <p:spPr>
          <a:xfrm>
            <a:off x="504056" y="1275606"/>
            <a:ext cx="8244408" cy="3262611"/>
          </a:xfrm>
          <a:prstGeom prst="rect">
            <a:avLst/>
          </a:prstGeom>
          <a:ln>
            <a:solidFill>
              <a:schemeClr val="accent1"/>
            </a:solidFill>
          </a:ln>
        </p:spPr>
      </p:pic>
      <p:sp>
        <p:nvSpPr>
          <p:cNvPr id="6" name="Rectangle 5">
            <a:extLst>
              <a:ext uri="{FF2B5EF4-FFF2-40B4-BE49-F238E27FC236}">
                <a16:creationId xmlns:a16="http://schemas.microsoft.com/office/drawing/2014/main" id="{E693F85E-D76B-B61E-9B1F-31BFF41A1EEC}"/>
              </a:ext>
            </a:extLst>
          </p:cNvPr>
          <p:cNvSpPr/>
          <p:nvPr/>
        </p:nvSpPr>
        <p:spPr>
          <a:xfrm>
            <a:off x="8364571" y="1291508"/>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080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r>
              <a:rPr lang="en-US" sz="2000" dirty="0"/>
              <a:t>Introduction</a:t>
            </a:r>
          </a:p>
          <a:p>
            <a:r>
              <a:rPr lang="en-US" sz="2000" dirty="0"/>
              <a:t>The local Electronic Collection</a:t>
            </a:r>
          </a:p>
          <a:p>
            <a:r>
              <a:rPr lang="en-US" sz="2000" dirty="0"/>
              <a:t>The Electronic Collection in the Community Zone</a:t>
            </a:r>
          </a:p>
          <a:p>
            <a:r>
              <a:rPr lang="en-US" sz="2000" dirty="0"/>
              <a:t>Linking a local Electronic Collection to the Community Zone</a:t>
            </a:r>
          </a:p>
          <a:p>
            <a:r>
              <a:rPr lang="en-US" sz="2000" dirty="0"/>
              <a:t>Linking local portfolios of an Electronic Collection to the Community Zone</a:t>
            </a:r>
          </a:p>
          <a:p>
            <a:r>
              <a:rPr lang="en-US" sz="2000" dirty="0"/>
              <a:t>Linking local portfolios of an Electronic Collection to the Community Zone retroactively</a:t>
            </a:r>
          </a:p>
          <a:p>
            <a:r>
              <a:rPr lang="en-US" sz="2000" dirty="0"/>
              <a:t>Linking standalone local portfolios to the Community Zone</a:t>
            </a:r>
          </a:p>
          <a:p>
            <a:endParaRPr lang="en-US" sz="2000"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89C84-76F7-8EBA-9D1B-3F5A37D8DD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5BD292-1DE1-63CC-A082-BB961DADBA76}"/>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E03DD6F2-5F46-05E1-0954-3ABCF17D4E4D}"/>
              </a:ext>
            </a:extLst>
          </p:cNvPr>
          <p:cNvSpPr>
            <a:spLocks noGrp="1"/>
          </p:cNvSpPr>
          <p:nvPr>
            <p:ph idx="1"/>
          </p:nvPr>
        </p:nvSpPr>
        <p:spPr>
          <a:xfrm>
            <a:off x="395536" y="771551"/>
            <a:ext cx="8424936" cy="504055"/>
          </a:xfrm>
        </p:spPr>
        <p:txBody>
          <a:bodyPr>
            <a:normAutofit/>
          </a:bodyPr>
          <a:lstStyle/>
          <a:p>
            <a:pPr marL="457200" indent="-457200">
              <a:buFont typeface="+mj-lt"/>
              <a:buAutoNum type="arabicPeriod" startAt="7"/>
            </a:pPr>
            <a:r>
              <a:rPr lang="en-US" sz="2000" dirty="0"/>
              <a:t>Review the information in the dialog box and confirm. </a:t>
            </a:r>
          </a:p>
        </p:txBody>
      </p:sp>
      <p:pic>
        <p:nvPicPr>
          <p:cNvPr id="5" name="Picture 4">
            <a:extLst>
              <a:ext uri="{FF2B5EF4-FFF2-40B4-BE49-F238E27FC236}">
                <a16:creationId xmlns:a16="http://schemas.microsoft.com/office/drawing/2014/main" id="{186F50F4-7359-13C6-FF30-A665CF9F009E}"/>
              </a:ext>
            </a:extLst>
          </p:cNvPr>
          <p:cNvPicPr>
            <a:picLocks noChangeAspect="1"/>
          </p:cNvPicPr>
          <p:nvPr/>
        </p:nvPicPr>
        <p:blipFill>
          <a:blip r:embed="rId2"/>
          <a:stretch>
            <a:fillRect/>
          </a:stretch>
        </p:blipFill>
        <p:spPr>
          <a:xfrm>
            <a:off x="971600" y="1409430"/>
            <a:ext cx="7454602" cy="3238610"/>
          </a:xfrm>
          <a:prstGeom prst="rect">
            <a:avLst/>
          </a:prstGeom>
        </p:spPr>
      </p:pic>
      <p:sp>
        <p:nvSpPr>
          <p:cNvPr id="6" name="Rectangle 5">
            <a:extLst>
              <a:ext uri="{FF2B5EF4-FFF2-40B4-BE49-F238E27FC236}">
                <a16:creationId xmlns:a16="http://schemas.microsoft.com/office/drawing/2014/main" id="{24B5BFB7-ED69-6E7D-EAA8-9B6917F23696}"/>
              </a:ext>
            </a:extLst>
          </p:cNvPr>
          <p:cNvSpPr/>
          <p:nvPr/>
        </p:nvSpPr>
        <p:spPr>
          <a:xfrm>
            <a:off x="7668344" y="4227934"/>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919E492-C57F-C327-BCD1-4ECB98319385}"/>
              </a:ext>
            </a:extLst>
          </p:cNvPr>
          <p:cNvSpPr/>
          <p:nvPr/>
        </p:nvSpPr>
        <p:spPr>
          <a:xfrm>
            <a:off x="1763688" y="3139863"/>
            <a:ext cx="64087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CAF0547-65CD-3B1B-595C-D0DFC409248C}"/>
              </a:ext>
            </a:extLst>
          </p:cNvPr>
          <p:cNvSpPr txBox="1"/>
          <p:nvPr/>
        </p:nvSpPr>
        <p:spPr>
          <a:xfrm>
            <a:off x="107504" y="4155926"/>
            <a:ext cx="2736304" cy="954107"/>
          </a:xfrm>
          <a:prstGeom prst="rect">
            <a:avLst/>
          </a:prstGeom>
          <a:solidFill>
            <a:srgbClr val="FFFF00"/>
          </a:solidFill>
          <a:ln>
            <a:solidFill>
              <a:schemeClr val="accent1"/>
            </a:solidFill>
          </a:ln>
        </p:spPr>
        <p:txBody>
          <a:bodyPr wrap="square" rtlCol="0">
            <a:spAutoFit/>
          </a:bodyPr>
          <a:lstStyle/>
          <a:p>
            <a:r>
              <a:rPr lang="en-US" sz="1400" dirty="0"/>
              <a:t>We will talk in-depth later about Linking local portfolios of an Electronic Collection to the Community Zone</a:t>
            </a:r>
          </a:p>
        </p:txBody>
      </p:sp>
      <p:cxnSp>
        <p:nvCxnSpPr>
          <p:cNvPr id="12" name="Straight Arrow Connector 11">
            <a:extLst>
              <a:ext uri="{FF2B5EF4-FFF2-40B4-BE49-F238E27FC236}">
                <a16:creationId xmlns:a16="http://schemas.microsoft.com/office/drawing/2014/main" id="{EDEC89BB-50C2-F76A-34DE-2A024417B7EC}"/>
              </a:ext>
            </a:extLst>
          </p:cNvPr>
          <p:cNvCxnSpPr>
            <a:endCxn id="7" idx="1"/>
          </p:cNvCxnSpPr>
          <p:nvPr/>
        </p:nvCxnSpPr>
        <p:spPr>
          <a:xfrm flipV="1">
            <a:off x="1187624" y="3319883"/>
            <a:ext cx="576064" cy="3319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1F5AE6-8E5E-DABD-04FA-548007B111F9}"/>
              </a:ext>
            </a:extLst>
          </p:cNvPr>
          <p:cNvCxnSpPr>
            <a:cxnSpLocks/>
          </p:cNvCxnSpPr>
          <p:nvPr/>
        </p:nvCxnSpPr>
        <p:spPr>
          <a:xfrm flipV="1">
            <a:off x="1187624" y="3651870"/>
            <a:ext cx="0" cy="50405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76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xfrm>
            <a:off x="359532" y="123478"/>
            <a:ext cx="8424936" cy="576064"/>
          </a:xfrm>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a:bodyPr>
          <a:lstStyle/>
          <a:p>
            <a:pPr marL="285750" indent="-285750">
              <a:buFont typeface="Arial" panose="020B0604020202020204" pitchFamily="34" charset="0"/>
              <a:buChar char="•"/>
            </a:pPr>
            <a:r>
              <a:rPr lang="en-US" sz="2000" dirty="0"/>
              <a:t>The job “Link Electronic resources” is submitted.</a:t>
            </a:r>
          </a:p>
        </p:txBody>
      </p:sp>
      <p:pic>
        <p:nvPicPr>
          <p:cNvPr id="5" name="Picture 4">
            <a:extLst>
              <a:ext uri="{FF2B5EF4-FFF2-40B4-BE49-F238E27FC236}">
                <a16:creationId xmlns:a16="http://schemas.microsoft.com/office/drawing/2014/main" id="{3CECE61E-96C1-8DAA-9B31-3379C3DEE394}"/>
              </a:ext>
            </a:extLst>
          </p:cNvPr>
          <p:cNvPicPr>
            <a:picLocks noChangeAspect="1"/>
          </p:cNvPicPr>
          <p:nvPr/>
        </p:nvPicPr>
        <p:blipFill>
          <a:blip r:embed="rId2"/>
          <a:stretch>
            <a:fillRect/>
          </a:stretch>
        </p:blipFill>
        <p:spPr>
          <a:xfrm>
            <a:off x="3286125" y="2009775"/>
            <a:ext cx="2571750" cy="1123950"/>
          </a:xfrm>
          <a:prstGeom prst="rect">
            <a:avLst/>
          </a:prstGeom>
        </p:spPr>
      </p:pic>
    </p:spTree>
    <p:extLst>
      <p:ext uri="{BB962C8B-B14F-4D97-AF65-F5344CB8AC3E}">
        <p14:creationId xmlns:p14="http://schemas.microsoft.com/office/powerpoint/2010/main" val="4080501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8B4D-2161-8C5D-00F9-A73AFF3098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D25FD3-3D60-7BFE-60FF-DD40D71DD587}"/>
              </a:ext>
            </a:extLst>
          </p:cNvPr>
          <p:cNvSpPr>
            <a:spLocks noGrp="1"/>
          </p:cNvSpPr>
          <p:nvPr>
            <p:ph type="title"/>
          </p:nvPr>
        </p:nvSpPr>
        <p:spPr>
          <a:xfrm>
            <a:off x="359532" y="123478"/>
            <a:ext cx="8424936" cy="576064"/>
          </a:xfrm>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8570C4CA-1CAD-92D7-8653-027FF654365B}"/>
              </a:ext>
            </a:extLst>
          </p:cNvPr>
          <p:cNvSpPr>
            <a:spLocks noGrp="1"/>
          </p:cNvSpPr>
          <p:nvPr>
            <p:ph idx="1"/>
          </p:nvPr>
        </p:nvSpPr>
        <p:spPr>
          <a:xfrm>
            <a:off x="395536" y="771552"/>
            <a:ext cx="8424936" cy="792086"/>
          </a:xfrm>
        </p:spPr>
        <p:txBody>
          <a:bodyPr>
            <a:normAutofit/>
          </a:bodyPr>
          <a:lstStyle/>
          <a:p>
            <a:pPr marL="285750" indent="-285750">
              <a:buFont typeface="Arial" panose="020B0604020202020204" pitchFamily="34" charset="0"/>
              <a:buChar char="•"/>
            </a:pPr>
            <a:r>
              <a:rPr lang="en-US" sz="2000" dirty="0"/>
              <a:t>The job “Link Electronic resources” successfully completes.</a:t>
            </a:r>
          </a:p>
        </p:txBody>
      </p:sp>
      <p:pic>
        <p:nvPicPr>
          <p:cNvPr id="6" name="Picture 5">
            <a:extLst>
              <a:ext uri="{FF2B5EF4-FFF2-40B4-BE49-F238E27FC236}">
                <a16:creationId xmlns:a16="http://schemas.microsoft.com/office/drawing/2014/main" id="{CA5D9B9D-D80C-DC1A-ECA7-FE15AB9101E1}"/>
              </a:ext>
            </a:extLst>
          </p:cNvPr>
          <p:cNvPicPr>
            <a:picLocks noChangeAspect="1"/>
          </p:cNvPicPr>
          <p:nvPr/>
        </p:nvPicPr>
        <p:blipFill>
          <a:blip r:embed="rId2"/>
          <a:stretch>
            <a:fillRect/>
          </a:stretch>
        </p:blipFill>
        <p:spPr>
          <a:xfrm>
            <a:off x="0" y="1622556"/>
            <a:ext cx="9144000" cy="1898387"/>
          </a:xfrm>
          <a:prstGeom prst="rect">
            <a:avLst/>
          </a:prstGeom>
          <a:ln>
            <a:solidFill>
              <a:schemeClr val="accent1"/>
            </a:solidFill>
          </a:ln>
        </p:spPr>
      </p:pic>
      <p:sp>
        <p:nvSpPr>
          <p:cNvPr id="7" name="Rectangle 6">
            <a:extLst>
              <a:ext uri="{FF2B5EF4-FFF2-40B4-BE49-F238E27FC236}">
                <a16:creationId xmlns:a16="http://schemas.microsoft.com/office/drawing/2014/main" id="{2940E072-A919-251C-C096-40AEE0011162}"/>
              </a:ext>
            </a:extLst>
          </p:cNvPr>
          <p:cNvSpPr/>
          <p:nvPr/>
        </p:nvSpPr>
        <p:spPr>
          <a:xfrm>
            <a:off x="395536" y="3219822"/>
            <a:ext cx="2304256" cy="2948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341271D-07DD-EDF3-BDF3-C2B3A4E31D56}"/>
              </a:ext>
            </a:extLst>
          </p:cNvPr>
          <p:cNvSpPr/>
          <p:nvPr/>
        </p:nvSpPr>
        <p:spPr>
          <a:xfrm>
            <a:off x="6444208" y="3219822"/>
            <a:ext cx="720080" cy="2948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0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3C7E7-4456-F629-D43A-DB0D729F8062}"/>
              </a:ext>
            </a:extLst>
          </p:cNvPr>
          <p:cNvPicPr>
            <a:picLocks noChangeAspect="1"/>
          </p:cNvPicPr>
          <p:nvPr/>
        </p:nvPicPr>
        <p:blipFill>
          <a:blip r:embed="rId2"/>
          <a:stretch>
            <a:fillRect/>
          </a:stretch>
        </p:blipFill>
        <p:spPr>
          <a:xfrm>
            <a:off x="1846" y="1597008"/>
            <a:ext cx="9144000" cy="28879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Linking a local Electronic Collection to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fontScale="77500" lnSpcReduction="20000"/>
          </a:bodyPr>
          <a:lstStyle/>
          <a:p>
            <a:pPr marL="285750" indent="-285750">
              <a:buFont typeface="Arial" panose="020B0604020202020204" pitchFamily="34" charset="0"/>
              <a:buChar char="•"/>
            </a:pPr>
            <a:r>
              <a:rPr lang="en-US" sz="2400" dirty="0"/>
              <a:t>The Electronic Collection “Taiwan Epochal Democracy Magazines” is now linked to the Community Zone</a:t>
            </a:r>
          </a:p>
        </p:txBody>
      </p:sp>
      <p:sp>
        <p:nvSpPr>
          <p:cNvPr id="6" name="Rectangle 5">
            <a:extLst>
              <a:ext uri="{FF2B5EF4-FFF2-40B4-BE49-F238E27FC236}">
                <a16:creationId xmlns:a16="http://schemas.microsoft.com/office/drawing/2014/main" id="{2E0CDD08-8BCE-4850-ADE2-B54228A20251}"/>
              </a:ext>
            </a:extLst>
          </p:cNvPr>
          <p:cNvSpPr/>
          <p:nvPr/>
        </p:nvSpPr>
        <p:spPr>
          <a:xfrm>
            <a:off x="25699" y="3563960"/>
            <a:ext cx="521804" cy="270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7320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pPr algn="ctr"/>
            <a:r>
              <a:rPr lang="en-US" sz="2200" dirty="0"/>
              <a:t>Linking local portfolios of an Electronic Collection to the Community Zone</a:t>
            </a:r>
          </a:p>
        </p:txBody>
      </p:sp>
    </p:spTree>
    <p:extLst>
      <p:ext uri="{BB962C8B-B14F-4D97-AF65-F5344CB8AC3E}">
        <p14:creationId xmlns:p14="http://schemas.microsoft.com/office/powerpoint/2010/main" val="331477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2000" dirty="0"/>
              <a:t>Note that even though the Electronic Collection “Taiwan Epochal Democracy Magazines” is linked to the Community Zone”, the local portfolios (in this specific case) are not linked to the Community Zone</a:t>
            </a:r>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558DD46A-FDE5-566B-1995-AC023D331F9B}"/>
              </a:ext>
            </a:extLst>
          </p:cNvPr>
          <p:cNvPicPr>
            <a:picLocks noChangeAspect="1"/>
          </p:cNvPicPr>
          <p:nvPr/>
        </p:nvPicPr>
        <p:blipFill>
          <a:blip r:embed="rId2"/>
          <a:stretch>
            <a:fillRect/>
          </a:stretch>
        </p:blipFill>
        <p:spPr>
          <a:xfrm>
            <a:off x="1925960" y="1851670"/>
            <a:ext cx="5364088" cy="2741176"/>
          </a:xfrm>
          <a:prstGeom prst="rect">
            <a:avLst/>
          </a:prstGeom>
          <a:ln>
            <a:solidFill>
              <a:schemeClr val="accent1"/>
            </a:solidFill>
          </a:ln>
        </p:spPr>
      </p:pic>
      <p:sp>
        <p:nvSpPr>
          <p:cNvPr id="6" name="Rectangle 5">
            <a:extLst>
              <a:ext uri="{FF2B5EF4-FFF2-40B4-BE49-F238E27FC236}">
                <a16:creationId xmlns:a16="http://schemas.microsoft.com/office/drawing/2014/main" id="{72318F89-B168-B350-EAAC-D9AA4883925B}"/>
              </a:ext>
            </a:extLst>
          </p:cNvPr>
          <p:cNvSpPr/>
          <p:nvPr/>
        </p:nvSpPr>
        <p:spPr>
          <a:xfrm>
            <a:off x="2051720" y="2787774"/>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AEA0CE-2CAA-C48D-387D-223CB49689BA}"/>
              </a:ext>
            </a:extLst>
          </p:cNvPr>
          <p:cNvSpPr/>
          <p:nvPr/>
        </p:nvSpPr>
        <p:spPr>
          <a:xfrm>
            <a:off x="2051720" y="3939902"/>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03880AD-0794-79AE-0FD2-0651E3300151}"/>
              </a:ext>
            </a:extLst>
          </p:cNvPr>
          <p:cNvSpPr txBox="1"/>
          <p:nvPr/>
        </p:nvSpPr>
        <p:spPr>
          <a:xfrm>
            <a:off x="221357" y="3081499"/>
            <a:ext cx="1872208" cy="738664"/>
          </a:xfrm>
          <a:prstGeom prst="rect">
            <a:avLst/>
          </a:prstGeom>
          <a:solidFill>
            <a:srgbClr val="FFFF00"/>
          </a:solidFill>
          <a:ln>
            <a:solidFill>
              <a:schemeClr val="accent1"/>
            </a:solidFill>
          </a:ln>
        </p:spPr>
        <p:txBody>
          <a:bodyPr wrap="square" rtlCol="0">
            <a:spAutoFit/>
          </a:bodyPr>
          <a:lstStyle/>
          <a:p>
            <a:r>
              <a:rPr lang="en-US" sz="1400" dirty="0"/>
              <a:t>Icons of a local portfolio (not linked to the Community Zone)</a:t>
            </a:r>
          </a:p>
        </p:txBody>
      </p:sp>
    </p:spTree>
    <p:extLst>
      <p:ext uri="{BB962C8B-B14F-4D97-AF65-F5344CB8AC3E}">
        <p14:creationId xmlns:p14="http://schemas.microsoft.com/office/powerpoint/2010/main" val="1272440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24FD3-4116-8D67-A506-926F9161BB6D}"/>
              </a:ext>
            </a:extLst>
          </p:cNvPr>
          <p:cNvPicPr>
            <a:picLocks noChangeAspect="1"/>
          </p:cNvPicPr>
          <p:nvPr/>
        </p:nvPicPr>
        <p:blipFill>
          <a:blip r:embed="rId2"/>
          <a:stretch>
            <a:fillRect/>
          </a:stretch>
        </p:blipFill>
        <p:spPr>
          <a:xfrm>
            <a:off x="2572292" y="1600290"/>
            <a:ext cx="4505870" cy="2843668"/>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568952" cy="864095"/>
          </a:xfrm>
        </p:spPr>
        <p:txBody>
          <a:bodyPr>
            <a:noAutofit/>
          </a:bodyPr>
          <a:lstStyle/>
          <a:p>
            <a:pPr marL="285750" indent="-285750"/>
            <a:r>
              <a:rPr lang="en-US" sz="2000" dirty="0"/>
              <a:t>We see from the job report “Link Electronic resources” that no match was found for the portfolios (therefore they are not linked to the Community Zone)</a:t>
            </a:r>
          </a:p>
        </p:txBody>
      </p:sp>
      <p:sp>
        <p:nvSpPr>
          <p:cNvPr id="6" name="Rectangle 5">
            <a:extLst>
              <a:ext uri="{FF2B5EF4-FFF2-40B4-BE49-F238E27FC236}">
                <a16:creationId xmlns:a16="http://schemas.microsoft.com/office/drawing/2014/main" id="{C88D62FC-6660-4920-A35C-4FCC8E2A36FA}"/>
              </a:ext>
            </a:extLst>
          </p:cNvPr>
          <p:cNvSpPr/>
          <p:nvPr/>
        </p:nvSpPr>
        <p:spPr>
          <a:xfrm>
            <a:off x="2843808" y="3152662"/>
            <a:ext cx="1656184" cy="343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98D5AC2-24C9-6145-77C6-747336532855}"/>
              </a:ext>
            </a:extLst>
          </p:cNvPr>
          <p:cNvSpPr/>
          <p:nvPr/>
        </p:nvSpPr>
        <p:spPr>
          <a:xfrm>
            <a:off x="2843808" y="2808237"/>
            <a:ext cx="1656184" cy="343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2">
            <a:extLst>
              <a:ext uri="{FF2B5EF4-FFF2-40B4-BE49-F238E27FC236}">
                <a16:creationId xmlns:a16="http://schemas.microsoft.com/office/drawing/2014/main" id="{C4506C6F-9BC8-1E4E-814B-730F08591ACB}"/>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55330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F64D5F-63EE-EF75-6AFD-8ED358CA3CA8}"/>
              </a:ext>
            </a:extLst>
          </p:cNvPr>
          <p:cNvPicPr>
            <a:picLocks noChangeAspect="1"/>
          </p:cNvPicPr>
          <p:nvPr/>
        </p:nvPicPr>
        <p:blipFill>
          <a:blip r:embed="rId2"/>
          <a:stretch>
            <a:fillRect/>
          </a:stretch>
        </p:blipFill>
        <p:spPr>
          <a:xfrm>
            <a:off x="899592" y="1491630"/>
            <a:ext cx="7596336" cy="3046686"/>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fontScale="85000" lnSpcReduction="10000"/>
          </a:bodyPr>
          <a:lstStyle/>
          <a:p>
            <a:pPr marL="285750" indent="-285750">
              <a:buFont typeface="Arial" panose="020B0604020202020204" pitchFamily="34" charset="0"/>
              <a:buChar char="•"/>
            </a:pPr>
            <a:r>
              <a:rPr lang="en-US" dirty="0"/>
              <a:t>The reason no match was found is because it uses match routine ISBN / ISSN and the bibliographic records of the portfolios do not have an ISBN or ISSN</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1331640" y="4068016"/>
            <a:ext cx="15121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30949DAF-8968-D711-86FC-82EBE42A9BDB}"/>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1982043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58E9-7DE3-81A3-05C3-30C9FD73F3FE}"/>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F01DAD5-53F6-987C-1A84-7987E5816197}"/>
              </a:ext>
            </a:extLst>
          </p:cNvPr>
          <p:cNvPicPr>
            <a:picLocks noChangeAspect="1"/>
          </p:cNvPicPr>
          <p:nvPr/>
        </p:nvPicPr>
        <p:blipFill>
          <a:blip r:embed="rId2"/>
          <a:stretch>
            <a:fillRect/>
          </a:stretch>
        </p:blipFill>
        <p:spPr>
          <a:xfrm>
            <a:off x="126876" y="2390993"/>
            <a:ext cx="4572000" cy="1600200"/>
          </a:xfrm>
          <a:prstGeom prst="rect">
            <a:avLst/>
          </a:prstGeom>
          <a:ln>
            <a:solidFill>
              <a:schemeClr val="accent1"/>
            </a:solidFill>
          </a:ln>
        </p:spPr>
      </p:pic>
      <p:sp>
        <p:nvSpPr>
          <p:cNvPr id="4" name="Content Placeholder 3">
            <a:extLst>
              <a:ext uri="{FF2B5EF4-FFF2-40B4-BE49-F238E27FC236}">
                <a16:creationId xmlns:a16="http://schemas.microsoft.com/office/drawing/2014/main" id="{2632F356-FB31-A530-55C2-1D36F38D6D76}"/>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The bibliographic records of the portfolios do not have an ISBN or ISSN</a:t>
            </a:r>
          </a:p>
        </p:txBody>
      </p:sp>
      <p:sp>
        <p:nvSpPr>
          <p:cNvPr id="8" name="Rectangle 7">
            <a:extLst>
              <a:ext uri="{FF2B5EF4-FFF2-40B4-BE49-F238E27FC236}">
                <a16:creationId xmlns:a16="http://schemas.microsoft.com/office/drawing/2014/main" id="{69FFAE09-E0BE-AA69-AFDC-6163A2ADB48F}"/>
              </a:ext>
            </a:extLst>
          </p:cNvPr>
          <p:cNvSpPr/>
          <p:nvPr/>
        </p:nvSpPr>
        <p:spPr>
          <a:xfrm>
            <a:off x="130283" y="3651870"/>
            <a:ext cx="345638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67FC868-8E45-3A10-F8B5-3345FE043DB6}"/>
              </a:ext>
            </a:extLst>
          </p:cNvPr>
          <p:cNvPicPr>
            <a:picLocks noChangeAspect="1"/>
          </p:cNvPicPr>
          <p:nvPr/>
        </p:nvPicPr>
        <p:blipFill>
          <a:blip r:embed="rId3"/>
          <a:stretch>
            <a:fillRect/>
          </a:stretch>
        </p:blipFill>
        <p:spPr>
          <a:xfrm>
            <a:off x="4788024" y="2363663"/>
            <a:ext cx="4229100" cy="1647825"/>
          </a:xfrm>
          <a:prstGeom prst="rect">
            <a:avLst/>
          </a:prstGeom>
          <a:ln>
            <a:solidFill>
              <a:schemeClr val="accent1"/>
            </a:solidFill>
          </a:ln>
        </p:spPr>
      </p:pic>
      <p:sp>
        <p:nvSpPr>
          <p:cNvPr id="10" name="Rectangle 9">
            <a:extLst>
              <a:ext uri="{FF2B5EF4-FFF2-40B4-BE49-F238E27FC236}">
                <a16:creationId xmlns:a16="http://schemas.microsoft.com/office/drawing/2014/main" id="{126DAD31-962F-7313-1759-4B7AD4183E51}"/>
              </a:ext>
            </a:extLst>
          </p:cNvPr>
          <p:cNvSpPr/>
          <p:nvPr/>
        </p:nvSpPr>
        <p:spPr>
          <a:xfrm>
            <a:off x="4673035" y="3590505"/>
            <a:ext cx="345638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78950E3-818B-EB66-BAAB-92A2BE74870B}"/>
              </a:ext>
            </a:extLst>
          </p:cNvPr>
          <p:cNvSpPr txBox="1"/>
          <p:nvPr/>
        </p:nvSpPr>
        <p:spPr>
          <a:xfrm>
            <a:off x="3131840" y="1779662"/>
            <a:ext cx="3240360" cy="307777"/>
          </a:xfrm>
          <a:prstGeom prst="rect">
            <a:avLst/>
          </a:prstGeom>
          <a:solidFill>
            <a:srgbClr val="FFFF00"/>
          </a:solidFill>
          <a:ln>
            <a:solidFill>
              <a:schemeClr val="accent1"/>
            </a:solidFill>
          </a:ln>
        </p:spPr>
        <p:txBody>
          <a:bodyPr wrap="square" rtlCol="0">
            <a:spAutoFit/>
          </a:bodyPr>
          <a:lstStyle/>
          <a:p>
            <a:r>
              <a:rPr lang="en-US" sz="1400" dirty="0"/>
              <a:t>Neither record has a 020 or 022</a:t>
            </a:r>
          </a:p>
        </p:txBody>
      </p:sp>
      <p:sp>
        <p:nvSpPr>
          <p:cNvPr id="6" name="Title 2">
            <a:extLst>
              <a:ext uri="{FF2B5EF4-FFF2-40B4-BE49-F238E27FC236}">
                <a16:creationId xmlns:a16="http://schemas.microsoft.com/office/drawing/2014/main" id="{7B756833-4B9A-8770-EA01-CF9BBA51851A}"/>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73806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00399"/>
          </a:xfrm>
        </p:spPr>
        <p:txBody>
          <a:bodyPr>
            <a:normAutofit/>
          </a:bodyPr>
          <a:lstStyle/>
          <a:p>
            <a:pPr marL="285750" indent="-285750">
              <a:buFont typeface="Arial" panose="020B0604020202020204" pitchFamily="34" charset="0"/>
              <a:buChar char="•"/>
            </a:pPr>
            <a:r>
              <a:rPr lang="en-US" sz="2000" dirty="0"/>
              <a:t>In order to demonstrate how to link local portfolios of an Electronic Collection which is linked to the Community Zone, we will do another example.</a:t>
            </a:r>
          </a:p>
          <a:p>
            <a:pPr marL="285750" indent="-285750">
              <a:buFont typeface="Arial" panose="020B0604020202020204" pitchFamily="34" charset="0"/>
              <a:buChar char="•"/>
            </a:pPr>
            <a:r>
              <a:rPr lang="en-US" sz="2000" dirty="0"/>
              <a:t>This time we will use local Electronic Collection “iG Publishing: National Taiwan University Press iG Publishing: National Taiwan University Press”.</a:t>
            </a:r>
          </a:p>
          <a:p>
            <a:pPr marL="285750" indent="-285750">
              <a:buFont typeface="Arial" panose="020B0604020202020204" pitchFamily="34" charset="0"/>
              <a:buChar char="•"/>
            </a:pPr>
            <a:r>
              <a:rPr lang="en-US" sz="2000" dirty="0"/>
              <a:t>It has two portfolios, and the bibliographic records of the two portfolios have an ISBN which is the same as the ISBN of the portfolios in this Electronic Collection in the Community Zone.</a:t>
            </a:r>
          </a:p>
          <a:p>
            <a:pPr marL="285750" indent="-285750">
              <a:buFont typeface="Arial" panose="020B0604020202020204" pitchFamily="34" charset="0"/>
              <a:buChar char="•"/>
            </a:pPr>
            <a:endParaRPr lang="en-US" sz="2000" dirty="0"/>
          </a:p>
        </p:txBody>
      </p:sp>
      <p:sp>
        <p:nvSpPr>
          <p:cNvPr id="6" name="Title 2">
            <a:extLst>
              <a:ext uri="{FF2B5EF4-FFF2-40B4-BE49-F238E27FC236}">
                <a16:creationId xmlns:a16="http://schemas.microsoft.com/office/drawing/2014/main" id="{02D2C3FB-8021-CD2E-6D01-0298885EC097}"/>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173113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BFC94F-7D9C-24B0-167D-4497C02EDBD1}"/>
              </a:ext>
            </a:extLst>
          </p:cNvPr>
          <p:cNvPicPr>
            <a:picLocks noChangeAspect="1"/>
          </p:cNvPicPr>
          <p:nvPr/>
        </p:nvPicPr>
        <p:blipFill>
          <a:blip r:embed="rId2"/>
          <a:stretch>
            <a:fillRect/>
          </a:stretch>
        </p:blipFill>
        <p:spPr>
          <a:xfrm>
            <a:off x="0" y="1550614"/>
            <a:ext cx="9144000" cy="2461296"/>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Here is local Electronic Collection “iG Publishing: National Taiwan University Press”</a:t>
            </a:r>
          </a:p>
        </p:txBody>
      </p:sp>
      <p:sp>
        <p:nvSpPr>
          <p:cNvPr id="8" name="Rectangle 7">
            <a:extLst>
              <a:ext uri="{FF2B5EF4-FFF2-40B4-BE49-F238E27FC236}">
                <a16:creationId xmlns:a16="http://schemas.microsoft.com/office/drawing/2014/main" id="{DECCBAAB-49D2-46E3-9805-12B22DD74A89}"/>
              </a:ext>
            </a:extLst>
          </p:cNvPr>
          <p:cNvSpPr/>
          <p:nvPr/>
        </p:nvSpPr>
        <p:spPr>
          <a:xfrm>
            <a:off x="827584" y="2715765"/>
            <a:ext cx="2664296" cy="2767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966FF09-2081-9D82-DAA0-370179097E27}"/>
              </a:ext>
            </a:extLst>
          </p:cNvPr>
          <p:cNvSpPr/>
          <p:nvPr/>
        </p:nvSpPr>
        <p:spPr>
          <a:xfrm>
            <a:off x="107504" y="3507854"/>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82C1605-9209-537E-9AAB-3C2516C5E8EA}"/>
              </a:ext>
            </a:extLst>
          </p:cNvPr>
          <p:cNvSpPr/>
          <p:nvPr/>
        </p:nvSpPr>
        <p:spPr>
          <a:xfrm>
            <a:off x="0" y="1995686"/>
            <a:ext cx="827584" cy="378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CA6BD26-68FF-812B-FAC4-3797A7EC300C}"/>
              </a:ext>
            </a:extLst>
          </p:cNvPr>
          <p:cNvSpPr/>
          <p:nvPr/>
        </p:nvSpPr>
        <p:spPr>
          <a:xfrm>
            <a:off x="7380312" y="2787774"/>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FAB823B-D212-F89C-5A0E-4FDC924D3E8B}"/>
              </a:ext>
            </a:extLst>
          </p:cNvPr>
          <p:cNvSpPr txBox="1"/>
          <p:nvPr/>
        </p:nvSpPr>
        <p:spPr>
          <a:xfrm>
            <a:off x="1507745" y="4158366"/>
            <a:ext cx="2664296" cy="523220"/>
          </a:xfrm>
          <a:prstGeom prst="rect">
            <a:avLst/>
          </a:prstGeom>
          <a:solidFill>
            <a:srgbClr val="FFFF00"/>
          </a:solidFill>
          <a:ln>
            <a:solidFill>
              <a:schemeClr val="accent1"/>
            </a:solidFill>
          </a:ln>
        </p:spPr>
        <p:txBody>
          <a:bodyPr wrap="square" rtlCol="0">
            <a:spAutoFit/>
          </a:bodyPr>
          <a:lstStyle/>
          <a:p>
            <a:r>
              <a:rPr lang="en-US" sz="1400" dirty="0"/>
              <a:t>A local Electronic Collection (not linked to the Community Zone)</a:t>
            </a:r>
          </a:p>
        </p:txBody>
      </p:sp>
      <p:cxnSp>
        <p:nvCxnSpPr>
          <p:cNvPr id="14" name="Straight Arrow Connector 13">
            <a:extLst>
              <a:ext uri="{FF2B5EF4-FFF2-40B4-BE49-F238E27FC236}">
                <a16:creationId xmlns:a16="http://schemas.microsoft.com/office/drawing/2014/main" id="{CB41F60C-EDFB-DE63-917E-1ECECB1045A5}"/>
              </a:ext>
            </a:extLst>
          </p:cNvPr>
          <p:cNvCxnSpPr>
            <a:cxnSpLocks/>
            <a:stCxn id="13" idx="1"/>
          </p:cNvCxnSpPr>
          <p:nvPr/>
        </p:nvCxnSpPr>
        <p:spPr>
          <a:xfrm flipH="1" flipV="1">
            <a:off x="571641" y="3798326"/>
            <a:ext cx="936104" cy="621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547B12-1FE6-2407-2116-B446033C16D1}"/>
              </a:ext>
            </a:extLst>
          </p:cNvPr>
          <p:cNvSpPr txBox="1"/>
          <p:nvPr/>
        </p:nvSpPr>
        <p:spPr>
          <a:xfrm>
            <a:off x="5796136" y="4011910"/>
            <a:ext cx="2664296" cy="523220"/>
          </a:xfrm>
          <a:prstGeom prst="rect">
            <a:avLst/>
          </a:prstGeom>
          <a:solidFill>
            <a:srgbClr val="FFFF00"/>
          </a:solidFill>
          <a:ln>
            <a:solidFill>
              <a:schemeClr val="accent1"/>
            </a:solidFill>
          </a:ln>
        </p:spPr>
        <p:txBody>
          <a:bodyPr wrap="square" rtlCol="0">
            <a:spAutoFit/>
          </a:bodyPr>
          <a:lstStyle/>
          <a:p>
            <a:r>
              <a:rPr lang="en-US" sz="1400" dirty="0"/>
              <a:t>The local Electronic Collection has two portfolios</a:t>
            </a:r>
          </a:p>
        </p:txBody>
      </p:sp>
      <p:sp>
        <p:nvSpPr>
          <p:cNvPr id="6" name="Title 2">
            <a:extLst>
              <a:ext uri="{FF2B5EF4-FFF2-40B4-BE49-F238E27FC236}">
                <a16:creationId xmlns:a16="http://schemas.microsoft.com/office/drawing/2014/main" id="{98CD9BBC-7C5A-084C-FDE2-5B36E1652D7C}"/>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997167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C7ECC-5F54-E626-0259-A25456BA3D2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071803-2784-F834-7309-C15212F59D6D}"/>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The two portfolios in local Electronic Collection “iG Publishing: National Taiwan University Press” each have an ISBN</a:t>
            </a:r>
          </a:p>
        </p:txBody>
      </p:sp>
      <p:pic>
        <p:nvPicPr>
          <p:cNvPr id="5" name="Picture 4">
            <a:extLst>
              <a:ext uri="{FF2B5EF4-FFF2-40B4-BE49-F238E27FC236}">
                <a16:creationId xmlns:a16="http://schemas.microsoft.com/office/drawing/2014/main" id="{3B67582C-AFCE-3BC0-413E-6D477F2C767F}"/>
              </a:ext>
            </a:extLst>
          </p:cNvPr>
          <p:cNvPicPr>
            <a:picLocks noChangeAspect="1"/>
          </p:cNvPicPr>
          <p:nvPr/>
        </p:nvPicPr>
        <p:blipFill>
          <a:blip r:embed="rId2"/>
          <a:stretch>
            <a:fillRect/>
          </a:stretch>
        </p:blipFill>
        <p:spPr>
          <a:xfrm>
            <a:off x="1457908" y="1491630"/>
            <a:ext cx="6228184" cy="3155744"/>
          </a:xfrm>
          <a:prstGeom prst="rect">
            <a:avLst/>
          </a:prstGeom>
          <a:ln>
            <a:solidFill>
              <a:schemeClr val="accent1"/>
            </a:solidFill>
          </a:ln>
        </p:spPr>
      </p:pic>
      <p:sp>
        <p:nvSpPr>
          <p:cNvPr id="6" name="Rectangle 5">
            <a:extLst>
              <a:ext uri="{FF2B5EF4-FFF2-40B4-BE49-F238E27FC236}">
                <a16:creationId xmlns:a16="http://schemas.microsoft.com/office/drawing/2014/main" id="{301525ED-3AEE-7D14-522E-B89575DE867A}"/>
              </a:ext>
            </a:extLst>
          </p:cNvPr>
          <p:cNvSpPr/>
          <p:nvPr/>
        </p:nvSpPr>
        <p:spPr>
          <a:xfrm>
            <a:off x="1547664" y="1491630"/>
            <a:ext cx="3168352" cy="26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A1DB76E-5FE8-9EB3-AEBC-FEA1C2CC26D1}"/>
              </a:ext>
            </a:extLst>
          </p:cNvPr>
          <p:cNvSpPr/>
          <p:nvPr/>
        </p:nvSpPr>
        <p:spPr>
          <a:xfrm>
            <a:off x="2051720" y="2395480"/>
            <a:ext cx="1080120" cy="26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B474DE-F6A5-5612-5131-1C4AF2D819A7}"/>
              </a:ext>
            </a:extLst>
          </p:cNvPr>
          <p:cNvSpPr/>
          <p:nvPr/>
        </p:nvSpPr>
        <p:spPr>
          <a:xfrm>
            <a:off x="2051720" y="3723878"/>
            <a:ext cx="1080120" cy="26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FB8211-0521-8C9E-375A-4449F26F4B21}"/>
              </a:ext>
            </a:extLst>
          </p:cNvPr>
          <p:cNvSpPr/>
          <p:nvPr/>
        </p:nvSpPr>
        <p:spPr>
          <a:xfrm>
            <a:off x="1619672" y="2571750"/>
            <a:ext cx="288032" cy="225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A5EE2E9-BFEC-AB4B-D47D-9A18D9AF7ECB}"/>
              </a:ext>
            </a:extLst>
          </p:cNvPr>
          <p:cNvSpPr/>
          <p:nvPr/>
        </p:nvSpPr>
        <p:spPr>
          <a:xfrm>
            <a:off x="1619672" y="3858422"/>
            <a:ext cx="288032" cy="225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645243D-E403-A5F8-7C39-07418E1D37C6}"/>
              </a:ext>
            </a:extLst>
          </p:cNvPr>
          <p:cNvSpPr txBox="1"/>
          <p:nvPr/>
        </p:nvSpPr>
        <p:spPr>
          <a:xfrm>
            <a:off x="0" y="2911638"/>
            <a:ext cx="2128151" cy="523220"/>
          </a:xfrm>
          <a:prstGeom prst="rect">
            <a:avLst/>
          </a:prstGeom>
          <a:solidFill>
            <a:srgbClr val="FFFF00"/>
          </a:solidFill>
          <a:ln>
            <a:solidFill>
              <a:schemeClr val="accent1"/>
            </a:solidFill>
          </a:ln>
        </p:spPr>
        <p:txBody>
          <a:bodyPr wrap="square" rtlCol="0">
            <a:spAutoFit/>
          </a:bodyPr>
          <a:lstStyle/>
          <a:p>
            <a:r>
              <a:rPr lang="en-US" sz="1400" dirty="0"/>
              <a:t>Local portfolios (not linked to Community Zone)</a:t>
            </a:r>
          </a:p>
        </p:txBody>
      </p:sp>
      <p:sp>
        <p:nvSpPr>
          <p:cNvPr id="9" name="Title 2">
            <a:extLst>
              <a:ext uri="{FF2B5EF4-FFF2-40B4-BE49-F238E27FC236}">
                <a16:creationId xmlns:a16="http://schemas.microsoft.com/office/drawing/2014/main" id="{86CCFA9C-E550-54F6-9C2C-E09A47EF1630}"/>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1327627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EE120-7E80-74BF-4F49-0657BC66D71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112689E-B6E5-98F1-9A29-185FBFB0DA70}"/>
              </a:ext>
            </a:extLst>
          </p:cNvPr>
          <p:cNvPicPr>
            <a:picLocks noChangeAspect="1"/>
          </p:cNvPicPr>
          <p:nvPr/>
        </p:nvPicPr>
        <p:blipFill>
          <a:blip r:embed="rId2"/>
          <a:stretch>
            <a:fillRect/>
          </a:stretch>
        </p:blipFill>
        <p:spPr>
          <a:xfrm>
            <a:off x="773832" y="1635646"/>
            <a:ext cx="7596336" cy="3082485"/>
          </a:xfrm>
          <a:prstGeom prst="rect">
            <a:avLst/>
          </a:prstGeom>
          <a:ln>
            <a:solidFill>
              <a:schemeClr val="accent1"/>
            </a:solidFill>
          </a:ln>
        </p:spPr>
      </p:pic>
      <p:sp>
        <p:nvSpPr>
          <p:cNvPr id="4" name="Content Placeholder 3">
            <a:extLst>
              <a:ext uri="{FF2B5EF4-FFF2-40B4-BE49-F238E27FC236}">
                <a16:creationId xmlns:a16="http://schemas.microsoft.com/office/drawing/2014/main" id="{A7B99D10-F790-98B4-4401-1C1D118BE70B}"/>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We will link local Electronic Collection “iG Publishing: National Taiwan University Press” to the Community Zone</a:t>
            </a:r>
          </a:p>
        </p:txBody>
      </p:sp>
      <p:sp>
        <p:nvSpPr>
          <p:cNvPr id="16" name="Rectangle 15">
            <a:extLst>
              <a:ext uri="{FF2B5EF4-FFF2-40B4-BE49-F238E27FC236}">
                <a16:creationId xmlns:a16="http://schemas.microsoft.com/office/drawing/2014/main" id="{686E6A12-B215-F6EE-6CAB-4C04F96B2C88}"/>
              </a:ext>
            </a:extLst>
          </p:cNvPr>
          <p:cNvSpPr/>
          <p:nvPr/>
        </p:nvSpPr>
        <p:spPr>
          <a:xfrm>
            <a:off x="7290048" y="3453609"/>
            <a:ext cx="1080120" cy="222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55FD423-4297-AE4E-CF3F-84E1512F41E1}"/>
              </a:ext>
            </a:extLst>
          </p:cNvPr>
          <p:cNvSpPr/>
          <p:nvPr/>
        </p:nvSpPr>
        <p:spPr>
          <a:xfrm>
            <a:off x="8097430" y="2651514"/>
            <a:ext cx="288032" cy="225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E6AA226-9CFD-40D7-F5B5-F715EBDF1877}"/>
              </a:ext>
            </a:extLst>
          </p:cNvPr>
          <p:cNvSpPr/>
          <p:nvPr/>
        </p:nvSpPr>
        <p:spPr>
          <a:xfrm>
            <a:off x="1403648" y="2643758"/>
            <a:ext cx="22322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189873CD-0D6C-7B10-1FD5-465538F4C12C}"/>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4068245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1E28F-E040-7B34-C549-5F8BF2C844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FE552D6-EE52-8F83-E6CF-173CC10D2253}"/>
              </a:ext>
            </a:extLst>
          </p:cNvPr>
          <p:cNvPicPr>
            <a:picLocks noChangeAspect="1"/>
          </p:cNvPicPr>
          <p:nvPr/>
        </p:nvPicPr>
        <p:blipFill>
          <a:blip r:embed="rId2"/>
          <a:stretch>
            <a:fillRect/>
          </a:stretch>
        </p:blipFill>
        <p:spPr>
          <a:xfrm>
            <a:off x="612576" y="1491630"/>
            <a:ext cx="8135888" cy="3251076"/>
          </a:xfrm>
          <a:prstGeom prst="rect">
            <a:avLst/>
          </a:prstGeom>
          <a:ln>
            <a:solidFill>
              <a:schemeClr val="accent1"/>
            </a:solidFill>
          </a:ln>
        </p:spPr>
      </p:pic>
      <p:sp>
        <p:nvSpPr>
          <p:cNvPr id="4" name="Content Placeholder 3">
            <a:extLst>
              <a:ext uri="{FF2B5EF4-FFF2-40B4-BE49-F238E27FC236}">
                <a16:creationId xmlns:a16="http://schemas.microsoft.com/office/drawing/2014/main" id="{1F76BE27-47D6-725A-DAD2-75F9ECCD7634}"/>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We will link local Electronic Collection “iG Publishing: National Taiwan University Press” to the Community Zone</a:t>
            </a:r>
          </a:p>
        </p:txBody>
      </p:sp>
      <p:sp>
        <p:nvSpPr>
          <p:cNvPr id="16" name="Rectangle 15">
            <a:extLst>
              <a:ext uri="{FF2B5EF4-FFF2-40B4-BE49-F238E27FC236}">
                <a16:creationId xmlns:a16="http://schemas.microsoft.com/office/drawing/2014/main" id="{861B4CCA-B962-1A42-95CC-7E656102FC3C}"/>
              </a:ext>
            </a:extLst>
          </p:cNvPr>
          <p:cNvSpPr/>
          <p:nvPr/>
        </p:nvSpPr>
        <p:spPr>
          <a:xfrm>
            <a:off x="1131498" y="4260667"/>
            <a:ext cx="1640301" cy="183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117EC1-207B-10CD-89FC-64F1E6FC97F2}"/>
              </a:ext>
            </a:extLst>
          </p:cNvPr>
          <p:cNvSpPr/>
          <p:nvPr/>
        </p:nvSpPr>
        <p:spPr>
          <a:xfrm>
            <a:off x="8460432" y="1535222"/>
            <a:ext cx="288032" cy="225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C92C352-B783-3F8A-7311-DA9A9C086204}"/>
              </a:ext>
            </a:extLst>
          </p:cNvPr>
          <p:cNvSpPr/>
          <p:nvPr/>
        </p:nvSpPr>
        <p:spPr>
          <a:xfrm>
            <a:off x="755576" y="3003798"/>
            <a:ext cx="2952328" cy="2933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BBA09712-B09B-1BE5-2313-9ABE82407339}"/>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828388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4E23B-DEE9-C865-AC51-1D2BFEE97B6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5DB9619-BDCB-F446-0A7E-0FFA0337D728}"/>
              </a:ext>
            </a:extLst>
          </p:cNvPr>
          <p:cNvPicPr>
            <a:picLocks noChangeAspect="1"/>
          </p:cNvPicPr>
          <p:nvPr/>
        </p:nvPicPr>
        <p:blipFill>
          <a:blip r:embed="rId2"/>
          <a:stretch>
            <a:fillRect/>
          </a:stretch>
        </p:blipFill>
        <p:spPr>
          <a:xfrm>
            <a:off x="1390622" y="1603393"/>
            <a:ext cx="6662513" cy="2894492"/>
          </a:xfrm>
          <a:prstGeom prst="rect">
            <a:avLst/>
          </a:prstGeom>
        </p:spPr>
      </p:pic>
      <p:sp>
        <p:nvSpPr>
          <p:cNvPr id="4" name="Content Placeholder 3">
            <a:extLst>
              <a:ext uri="{FF2B5EF4-FFF2-40B4-BE49-F238E27FC236}">
                <a16:creationId xmlns:a16="http://schemas.microsoft.com/office/drawing/2014/main" id="{85E570BE-9A79-196A-3F3A-14D5B666DE16}"/>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We will link local Electronic Collection “iG Publishing: National Taiwan University Press” to the Community Zone</a:t>
            </a:r>
          </a:p>
        </p:txBody>
      </p:sp>
      <p:sp>
        <p:nvSpPr>
          <p:cNvPr id="2" name="Rectangle 1">
            <a:extLst>
              <a:ext uri="{FF2B5EF4-FFF2-40B4-BE49-F238E27FC236}">
                <a16:creationId xmlns:a16="http://schemas.microsoft.com/office/drawing/2014/main" id="{97E46FEF-A5FA-BFF7-757A-111FEA8E1DCE}"/>
              </a:ext>
            </a:extLst>
          </p:cNvPr>
          <p:cNvSpPr/>
          <p:nvPr/>
        </p:nvSpPr>
        <p:spPr>
          <a:xfrm>
            <a:off x="1763688" y="3139863"/>
            <a:ext cx="60486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F989AA7-B5A2-3EB1-2EEA-9A8BCBCE5919}"/>
              </a:ext>
            </a:extLst>
          </p:cNvPr>
          <p:cNvSpPr txBox="1"/>
          <p:nvPr/>
        </p:nvSpPr>
        <p:spPr>
          <a:xfrm>
            <a:off x="107504" y="4155926"/>
            <a:ext cx="2736304" cy="954107"/>
          </a:xfrm>
          <a:prstGeom prst="rect">
            <a:avLst/>
          </a:prstGeom>
          <a:solidFill>
            <a:srgbClr val="FFFF00"/>
          </a:solidFill>
          <a:ln>
            <a:solidFill>
              <a:schemeClr val="accent1"/>
            </a:solidFill>
          </a:ln>
        </p:spPr>
        <p:txBody>
          <a:bodyPr wrap="square" rtlCol="0">
            <a:spAutoFit/>
          </a:bodyPr>
          <a:lstStyle/>
          <a:p>
            <a:r>
              <a:rPr lang="en-US" sz="1400" dirty="0"/>
              <a:t>Now we will talk in-depth about Linking local portfolios of an Electronic Collection to the Community Zone</a:t>
            </a:r>
          </a:p>
        </p:txBody>
      </p:sp>
      <p:cxnSp>
        <p:nvCxnSpPr>
          <p:cNvPr id="7" name="Straight Arrow Connector 6">
            <a:extLst>
              <a:ext uri="{FF2B5EF4-FFF2-40B4-BE49-F238E27FC236}">
                <a16:creationId xmlns:a16="http://schemas.microsoft.com/office/drawing/2014/main" id="{44FC7DB6-C174-A46C-F48A-80EDC01D2DD4}"/>
              </a:ext>
            </a:extLst>
          </p:cNvPr>
          <p:cNvCxnSpPr>
            <a:cxnSpLocks/>
            <a:endCxn id="2" idx="1"/>
          </p:cNvCxnSpPr>
          <p:nvPr/>
        </p:nvCxnSpPr>
        <p:spPr>
          <a:xfrm flipV="1">
            <a:off x="1187624" y="3319883"/>
            <a:ext cx="576064" cy="3319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B82BCB4-E68D-4056-BE57-B056ABEB1F82}"/>
              </a:ext>
            </a:extLst>
          </p:cNvPr>
          <p:cNvCxnSpPr>
            <a:cxnSpLocks/>
          </p:cNvCxnSpPr>
          <p:nvPr/>
        </p:nvCxnSpPr>
        <p:spPr>
          <a:xfrm flipV="1">
            <a:off x="1187624" y="3651870"/>
            <a:ext cx="0" cy="50405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98425A88-9C30-D046-A180-1650F86F54A0}"/>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1229523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637D-DA9E-3DAC-8817-BA5549B8A39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96D545-2D96-233E-FA3C-2EA4793720F9}"/>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The job “Link Electronic resources” is submitted.</a:t>
            </a:r>
          </a:p>
        </p:txBody>
      </p:sp>
      <p:pic>
        <p:nvPicPr>
          <p:cNvPr id="9" name="Picture 8">
            <a:extLst>
              <a:ext uri="{FF2B5EF4-FFF2-40B4-BE49-F238E27FC236}">
                <a16:creationId xmlns:a16="http://schemas.microsoft.com/office/drawing/2014/main" id="{2902C6CC-C1A5-B3C0-3331-28274A74A0FA}"/>
              </a:ext>
            </a:extLst>
          </p:cNvPr>
          <p:cNvPicPr>
            <a:picLocks noChangeAspect="1"/>
          </p:cNvPicPr>
          <p:nvPr/>
        </p:nvPicPr>
        <p:blipFill>
          <a:blip r:embed="rId2"/>
          <a:stretch>
            <a:fillRect/>
          </a:stretch>
        </p:blipFill>
        <p:spPr>
          <a:xfrm>
            <a:off x="3290887" y="2024062"/>
            <a:ext cx="2562225" cy="1095375"/>
          </a:xfrm>
          <a:prstGeom prst="rect">
            <a:avLst/>
          </a:prstGeom>
        </p:spPr>
      </p:pic>
      <p:sp>
        <p:nvSpPr>
          <p:cNvPr id="6" name="Title 2">
            <a:extLst>
              <a:ext uri="{FF2B5EF4-FFF2-40B4-BE49-F238E27FC236}">
                <a16:creationId xmlns:a16="http://schemas.microsoft.com/office/drawing/2014/main" id="{38FF8985-60E9-D52D-2478-F30C7DA16B1A}"/>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4037139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22EC-42A0-B7F9-B8F0-91D7623B606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CBF654-1658-FF38-313F-17D150959BF5}"/>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The job “Link Electronic resources” successfully completes.</a:t>
            </a:r>
          </a:p>
        </p:txBody>
      </p:sp>
      <p:pic>
        <p:nvPicPr>
          <p:cNvPr id="5" name="Picture 4">
            <a:extLst>
              <a:ext uri="{FF2B5EF4-FFF2-40B4-BE49-F238E27FC236}">
                <a16:creationId xmlns:a16="http://schemas.microsoft.com/office/drawing/2014/main" id="{A79F354B-FB71-E6A4-8B62-79300B214EC5}"/>
              </a:ext>
            </a:extLst>
          </p:cNvPr>
          <p:cNvPicPr>
            <a:picLocks noChangeAspect="1"/>
          </p:cNvPicPr>
          <p:nvPr/>
        </p:nvPicPr>
        <p:blipFill>
          <a:blip r:embed="rId2"/>
          <a:stretch>
            <a:fillRect/>
          </a:stretch>
        </p:blipFill>
        <p:spPr>
          <a:xfrm>
            <a:off x="0" y="1614535"/>
            <a:ext cx="9144000" cy="1914429"/>
          </a:xfrm>
          <a:prstGeom prst="rect">
            <a:avLst/>
          </a:prstGeom>
          <a:ln>
            <a:solidFill>
              <a:schemeClr val="accent1"/>
            </a:solidFill>
          </a:ln>
        </p:spPr>
      </p:pic>
      <p:sp>
        <p:nvSpPr>
          <p:cNvPr id="6" name="Rectangle 5">
            <a:extLst>
              <a:ext uri="{FF2B5EF4-FFF2-40B4-BE49-F238E27FC236}">
                <a16:creationId xmlns:a16="http://schemas.microsoft.com/office/drawing/2014/main" id="{F4B51F8C-97DE-A483-8B7F-20AA12191479}"/>
              </a:ext>
            </a:extLst>
          </p:cNvPr>
          <p:cNvSpPr/>
          <p:nvPr/>
        </p:nvSpPr>
        <p:spPr>
          <a:xfrm>
            <a:off x="251520" y="3219822"/>
            <a:ext cx="2592288" cy="309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3E0CF92-3522-8CF6-D6AC-8AE107C17C1C}"/>
              </a:ext>
            </a:extLst>
          </p:cNvPr>
          <p:cNvSpPr/>
          <p:nvPr/>
        </p:nvSpPr>
        <p:spPr>
          <a:xfrm>
            <a:off x="6444208" y="3219822"/>
            <a:ext cx="792088" cy="309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2">
            <a:extLst>
              <a:ext uri="{FF2B5EF4-FFF2-40B4-BE49-F238E27FC236}">
                <a16:creationId xmlns:a16="http://schemas.microsoft.com/office/drawing/2014/main" id="{9F44C242-6C9D-9A2E-1AA2-BAE023E4AAD0}"/>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791999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9C664-DCD3-634B-1EE9-2BF1628B4C8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269152E-1003-A604-7827-0D60EB33265E}"/>
              </a:ext>
            </a:extLst>
          </p:cNvPr>
          <p:cNvPicPr>
            <a:picLocks noChangeAspect="1"/>
          </p:cNvPicPr>
          <p:nvPr/>
        </p:nvPicPr>
        <p:blipFill>
          <a:blip r:embed="rId2"/>
          <a:stretch>
            <a:fillRect/>
          </a:stretch>
        </p:blipFill>
        <p:spPr>
          <a:xfrm>
            <a:off x="2915815" y="1540708"/>
            <a:ext cx="3852267" cy="3023079"/>
          </a:xfrm>
          <a:prstGeom prst="rect">
            <a:avLst/>
          </a:prstGeom>
          <a:ln>
            <a:solidFill>
              <a:schemeClr val="accent1"/>
            </a:solidFill>
          </a:ln>
        </p:spPr>
      </p:pic>
      <p:sp>
        <p:nvSpPr>
          <p:cNvPr id="4" name="Content Placeholder 3">
            <a:extLst>
              <a:ext uri="{FF2B5EF4-FFF2-40B4-BE49-F238E27FC236}">
                <a16:creationId xmlns:a16="http://schemas.microsoft.com/office/drawing/2014/main" id="{74A70534-2D96-2DF8-211F-D7AEE553EAAC}"/>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According to the job report both portfolios have been linked to the Community Zone</a:t>
            </a:r>
          </a:p>
        </p:txBody>
      </p:sp>
      <p:sp>
        <p:nvSpPr>
          <p:cNvPr id="7" name="Rectangle 6">
            <a:extLst>
              <a:ext uri="{FF2B5EF4-FFF2-40B4-BE49-F238E27FC236}">
                <a16:creationId xmlns:a16="http://schemas.microsoft.com/office/drawing/2014/main" id="{640E29BF-F34F-AA58-AFB8-FF0BA89ED496}"/>
              </a:ext>
            </a:extLst>
          </p:cNvPr>
          <p:cNvSpPr/>
          <p:nvPr/>
        </p:nvSpPr>
        <p:spPr>
          <a:xfrm>
            <a:off x="3138897" y="2842102"/>
            <a:ext cx="1872208" cy="366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9634576-4D0C-C5C9-4B7F-CD853231F2A2}"/>
              </a:ext>
            </a:extLst>
          </p:cNvPr>
          <p:cNvSpPr/>
          <p:nvPr/>
        </p:nvSpPr>
        <p:spPr>
          <a:xfrm>
            <a:off x="3139343" y="2467938"/>
            <a:ext cx="1872208" cy="366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4E06FDAE-4CF7-A172-CB24-832FE7F5230A}"/>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3484845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3F5CB-32A7-C157-E70E-198F4F83B1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977B72-793E-9319-A353-2FC43EF19254}"/>
              </a:ext>
            </a:extLst>
          </p:cNvPr>
          <p:cNvPicPr>
            <a:picLocks noChangeAspect="1"/>
          </p:cNvPicPr>
          <p:nvPr/>
        </p:nvPicPr>
        <p:blipFill>
          <a:blip r:embed="rId2"/>
          <a:stretch>
            <a:fillRect/>
          </a:stretch>
        </p:blipFill>
        <p:spPr>
          <a:xfrm>
            <a:off x="1259632" y="1263093"/>
            <a:ext cx="6948264" cy="3542359"/>
          </a:xfrm>
          <a:prstGeom prst="rect">
            <a:avLst/>
          </a:prstGeom>
          <a:ln>
            <a:solidFill>
              <a:schemeClr val="accent1"/>
            </a:solidFill>
          </a:ln>
        </p:spPr>
      </p:pic>
      <p:sp>
        <p:nvSpPr>
          <p:cNvPr id="4" name="Content Placeholder 3">
            <a:extLst>
              <a:ext uri="{FF2B5EF4-FFF2-40B4-BE49-F238E27FC236}">
                <a16:creationId xmlns:a16="http://schemas.microsoft.com/office/drawing/2014/main" id="{BA068BF6-F87B-0DE4-0238-67CFCB07B2FD}"/>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The Electronic Collection has become linked to the Community Zone</a:t>
            </a:r>
          </a:p>
        </p:txBody>
      </p:sp>
      <p:sp>
        <p:nvSpPr>
          <p:cNvPr id="7" name="Rectangle 6">
            <a:extLst>
              <a:ext uri="{FF2B5EF4-FFF2-40B4-BE49-F238E27FC236}">
                <a16:creationId xmlns:a16="http://schemas.microsoft.com/office/drawing/2014/main" id="{3159828F-6322-E4E4-3BC4-CB52CDCE90EE}"/>
              </a:ext>
            </a:extLst>
          </p:cNvPr>
          <p:cNvSpPr/>
          <p:nvPr/>
        </p:nvSpPr>
        <p:spPr>
          <a:xfrm>
            <a:off x="1323240" y="2769087"/>
            <a:ext cx="360040" cy="218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73B3754-6A2F-3AC7-D613-4B485FC2FC9E}"/>
              </a:ext>
            </a:extLst>
          </p:cNvPr>
          <p:cNvSpPr/>
          <p:nvPr/>
        </p:nvSpPr>
        <p:spPr>
          <a:xfrm>
            <a:off x="1835696" y="2205088"/>
            <a:ext cx="2016224" cy="2226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ED1A85D0-C16C-5EB2-74EC-6E65A10B1F4F}"/>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3538643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D3D36-04E0-EAC1-7831-2AFB8316270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A22C113-66A2-A678-A346-AF3EA154A11F}"/>
              </a:ext>
            </a:extLst>
          </p:cNvPr>
          <p:cNvPicPr>
            <a:picLocks noChangeAspect="1"/>
          </p:cNvPicPr>
          <p:nvPr/>
        </p:nvPicPr>
        <p:blipFill>
          <a:blip r:embed="rId2"/>
          <a:stretch>
            <a:fillRect/>
          </a:stretch>
        </p:blipFill>
        <p:spPr>
          <a:xfrm>
            <a:off x="1815777" y="1635646"/>
            <a:ext cx="5914396" cy="3172562"/>
          </a:xfrm>
          <a:prstGeom prst="rect">
            <a:avLst/>
          </a:prstGeom>
          <a:ln>
            <a:solidFill>
              <a:schemeClr val="accent1"/>
            </a:solidFill>
          </a:ln>
        </p:spPr>
      </p:pic>
      <p:sp>
        <p:nvSpPr>
          <p:cNvPr id="4" name="Content Placeholder 3">
            <a:extLst>
              <a:ext uri="{FF2B5EF4-FFF2-40B4-BE49-F238E27FC236}">
                <a16:creationId xmlns:a16="http://schemas.microsoft.com/office/drawing/2014/main" id="{206E4062-5E31-90D9-F221-DBF1EA1CE120}"/>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000" dirty="0"/>
              <a:t>Both portfolios of the Electronic Collection have become linked to the Community Zone</a:t>
            </a:r>
          </a:p>
        </p:txBody>
      </p:sp>
      <p:sp>
        <p:nvSpPr>
          <p:cNvPr id="7" name="Rectangle 6">
            <a:extLst>
              <a:ext uri="{FF2B5EF4-FFF2-40B4-BE49-F238E27FC236}">
                <a16:creationId xmlns:a16="http://schemas.microsoft.com/office/drawing/2014/main" id="{101AEFB3-AEDA-CDBC-9A17-8F71AEF557CA}"/>
              </a:ext>
            </a:extLst>
          </p:cNvPr>
          <p:cNvSpPr/>
          <p:nvPr/>
        </p:nvSpPr>
        <p:spPr>
          <a:xfrm>
            <a:off x="2003565" y="2670416"/>
            <a:ext cx="288032" cy="181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1C7F927-C5F0-8B4D-990B-2B9483B4E356}"/>
              </a:ext>
            </a:extLst>
          </p:cNvPr>
          <p:cNvSpPr/>
          <p:nvPr/>
        </p:nvSpPr>
        <p:spPr>
          <a:xfrm>
            <a:off x="1979712" y="1649394"/>
            <a:ext cx="2952328" cy="274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AE7E467-35BA-9492-A16A-2964582E79B7}"/>
              </a:ext>
            </a:extLst>
          </p:cNvPr>
          <p:cNvSpPr/>
          <p:nvPr/>
        </p:nvSpPr>
        <p:spPr>
          <a:xfrm>
            <a:off x="2011965" y="3998364"/>
            <a:ext cx="288032" cy="181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241209D5-A059-60CB-76DC-47C0B53746D9}"/>
              </a:ext>
            </a:extLst>
          </p:cNvPr>
          <p:cNvSpPr>
            <a:spLocks noGrp="1"/>
          </p:cNvSpPr>
          <p:nvPr>
            <p:ph type="title"/>
          </p:nvPr>
        </p:nvSpPr>
        <p:spPr>
          <a:xfrm>
            <a:off x="395536" y="70415"/>
            <a:ext cx="8748464" cy="576064"/>
          </a:xfrm>
        </p:spPr>
        <p:txBody>
          <a:bodyPr>
            <a:normAutofit/>
          </a:bodyPr>
          <a:lstStyle/>
          <a:p>
            <a:r>
              <a:rPr lang="en-US" sz="2200" dirty="0"/>
              <a:t>Linking local portfolios of an Electronic Collection to the Community Zone</a:t>
            </a:r>
          </a:p>
        </p:txBody>
      </p:sp>
    </p:spTree>
    <p:extLst>
      <p:ext uri="{BB962C8B-B14F-4D97-AF65-F5344CB8AC3E}">
        <p14:creationId xmlns:p14="http://schemas.microsoft.com/office/powerpoint/2010/main" val="397250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r>
              <a:rPr lang="en-US" sz="2000" dirty="0"/>
              <a:t>See also </a:t>
            </a:r>
            <a:r>
              <a:rPr lang="en-US" sz="2000" dirty="0">
                <a:hlinkClick r:id="rId2"/>
              </a:rPr>
              <a:t>Linking a Local Electronic Collection to the Community Zone</a:t>
            </a:r>
            <a:endParaRPr lang="en-US" sz="2000" dirty="0"/>
          </a:p>
          <a:p>
            <a:pPr marL="285750" indent="-285750"/>
            <a:r>
              <a:rPr lang="en-US" sz="2000" dirty="0"/>
              <a:t>It is possible for institutions to link local Electronic Collections (including services and portfolios) to the Community Zone. </a:t>
            </a:r>
          </a:p>
          <a:p>
            <a:pPr marL="285750" indent="-285750"/>
            <a:r>
              <a:rPr lang="en-US" sz="2000" dirty="0"/>
              <a:t>This is advantageous as it allows the institution to view and receive the Community Zone updates for these Electronic Collections and associated portfolios.</a:t>
            </a:r>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CD1B5-4B27-9702-ED2E-C5FA41BB1A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BB0110-D876-5ECB-837F-11FD53FE0816}"/>
              </a:ext>
            </a:extLst>
          </p:cNvPr>
          <p:cNvSpPr>
            <a:spLocks noGrp="1"/>
          </p:cNvSpPr>
          <p:nvPr>
            <p:ph type="ctrTitle"/>
          </p:nvPr>
        </p:nvSpPr>
        <p:spPr>
          <a:xfrm>
            <a:off x="0" y="3319778"/>
            <a:ext cx="9143999" cy="1240583"/>
          </a:xfrm>
        </p:spPr>
        <p:txBody>
          <a:bodyPr/>
          <a:lstStyle/>
          <a:p>
            <a:pPr algn="ctr"/>
            <a:r>
              <a:rPr lang="en-US" sz="1900" dirty="0"/>
              <a:t>Linking local portfolios of an Electronic Collection to the Community Zone retroactively</a:t>
            </a:r>
          </a:p>
        </p:txBody>
      </p:sp>
    </p:spTree>
    <p:extLst>
      <p:ext uri="{BB962C8B-B14F-4D97-AF65-F5344CB8AC3E}">
        <p14:creationId xmlns:p14="http://schemas.microsoft.com/office/powerpoint/2010/main" val="4016927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4724-5DA7-351D-1261-A9B0D34E86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FA93B0-BFC9-C851-8207-7A6D4219DD2F}"/>
              </a:ext>
            </a:extLst>
          </p:cNvPr>
          <p:cNvSpPr>
            <a:spLocks noGrp="1"/>
          </p:cNvSpPr>
          <p:nvPr>
            <p:ph type="title"/>
          </p:nvPr>
        </p:nvSpPr>
        <p:spPr>
          <a:xfrm>
            <a:off x="395536" y="70415"/>
            <a:ext cx="8748464" cy="576064"/>
          </a:xfrm>
        </p:spPr>
        <p:txBody>
          <a:bodyPr>
            <a:noAutofit/>
          </a:bodyPr>
          <a:lstStyle/>
          <a:p>
            <a:r>
              <a:rPr lang="en-US" sz="1800" dirty="0"/>
              <a:t>Linking local portfolios of an Electronic Collection to the Community Zone retroactively</a:t>
            </a:r>
          </a:p>
        </p:txBody>
      </p:sp>
      <p:sp>
        <p:nvSpPr>
          <p:cNvPr id="4" name="Content Placeholder 3">
            <a:extLst>
              <a:ext uri="{FF2B5EF4-FFF2-40B4-BE49-F238E27FC236}">
                <a16:creationId xmlns:a16="http://schemas.microsoft.com/office/drawing/2014/main" id="{25869FB7-3155-9AD1-0471-1F40EA1DB0AC}"/>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dirty="0"/>
              <a:t>After a local Electronic Collection has been linked to the Community Zone, there may be cases where it still has local electronic portfolios.</a:t>
            </a:r>
          </a:p>
          <a:p>
            <a:pPr marL="285750" indent="-285750">
              <a:buFont typeface="Arial" panose="020B0604020202020204" pitchFamily="34" charset="0"/>
              <a:buChar char="•"/>
            </a:pPr>
            <a:r>
              <a:rPr lang="en-US" sz="2000" dirty="0"/>
              <a:t>In this case it is still possible to attempt to link the local electronic portfolios to the Community Zone.</a:t>
            </a:r>
          </a:p>
          <a:p>
            <a:pPr marL="285750" indent="-285750">
              <a:buFont typeface="Arial" panose="020B0604020202020204" pitchFamily="34" charset="0"/>
              <a:buChar char="•"/>
            </a:pPr>
            <a:r>
              <a:rPr lang="en-US" sz="2000" dirty="0"/>
              <a:t>This can be done as follows: </a:t>
            </a:r>
          </a:p>
          <a:p>
            <a:pPr marL="457200" indent="-457200">
              <a:buFont typeface="+mj-lt"/>
              <a:buAutoNum type="arabicPeriod"/>
            </a:pPr>
            <a:r>
              <a:rPr lang="en-US" sz="2000" dirty="0"/>
              <a:t>Search for the Electronic Collection in the Institution</a:t>
            </a:r>
          </a:p>
          <a:p>
            <a:pPr marL="457200" indent="-457200">
              <a:buFont typeface="+mj-lt"/>
              <a:buAutoNum type="arabicPeriod"/>
            </a:pPr>
            <a:r>
              <a:rPr lang="en-US" sz="2000" dirty="0"/>
              <a:t>From the row Actions choose “Edit Service”</a:t>
            </a:r>
          </a:p>
          <a:p>
            <a:pPr marL="457200" indent="-457200">
              <a:buFont typeface="+mj-lt"/>
              <a:buAutoNum type="arabicPeriod"/>
            </a:pPr>
            <a:r>
              <a:rPr lang="en-US" sz="2000" dirty="0"/>
              <a:t>Switch to the Portfolios Tab</a:t>
            </a:r>
          </a:p>
          <a:p>
            <a:pPr marL="457200" indent="-457200">
              <a:buFont typeface="+mj-lt"/>
              <a:buAutoNum type="arabicPeriod"/>
            </a:pPr>
            <a:r>
              <a:rPr lang="en-US" sz="2000" dirty="0"/>
              <a:t>Click “Link Local Portfolios to the Community”</a:t>
            </a:r>
          </a:p>
          <a:p>
            <a:pPr marL="457200" indent="-457200">
              <a:buFont typeface="+mj-lt"/>
              <a:buAutoNum type="arabicPeriod"/>
            </a:pPr>
            <a:r>
              <a:rPr lang="en-US" sz="2000" dirty="0"/>
              <a:t>Click “Link”</a:t>
            </a:r>
          </a:p>
          <a:p>
            <a:pPr marL="457200" indent="-457200">
              <a:buFont typeface="+mj-lt"/>
              <a:buAutoNum type="arabicPeriod"/>
            </a:pPr>
            <a:r>
              <a:rPr lang="en-US" sz="2000" dirty="0"/>
              <a:t>Click “Confirm”</a:t>
            </a:r>
          </a:p>
          <a:p>
            <a:pPr marL="285750" indent="-285750">
              <a:buFont typeface="Arial" panose="020B0604020202020204" pitchFamily="34" charset="0"/>
              <a:buChar char="•"/>
            </a:pPr>
            <a:endParaRPr lang="en-US" sz="2000" dirty="0"/>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963489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28118-F1A3-2D3B-C3A8-467CE3B647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D9EBA7-D3C7-6698-639C-E26431C914FB}"/>
              </a:ext>
            </a:extLst>
          </p:cNvPr>
          <p:cNvPicPr>
            <a:picLocks noChangeAspect="1"/>
          </p:cNvPicPr>
          <p:nvPr/>
        </p:nvPicPr>
        <p:blipFill>
          <a:blip r:embed="rId2"/>
          <a:stretch>
            <a:fillRect/>
          </a:stretch>
        </p:blipFill>
        <p:spPr>
          <a:xfrm>
            <a:off x="648072" y="1640077"/>
            <a:ext cx="8172400" cy="3091913"/>
          </a:xfrm>
          <a:prstGeom prst="rect">
            <a:avLst/>
          </a:prstGeom>
          <a:ln>
            <a:solidFill>
              <a:schemeClr val="accent1"/>
            </a:solidFill>
          </a:ln>
        </p:spPr>
      </p:pic>
      <p:sp>
        <p:nvSpPr>
          <p:cNvPr id="3" name="Title 2">
            <a:extLst>
              <a:ext uri="{FF2B5EF4-FFF2-40B4-BE49-F238E27FC236}">
                <a16:creationId xmlns:a16="http://schemas.microsoft.com/office/drawing/2014/main" id="{F907E1A0-BA3D-A791-895E-3FB69223FCD8}"/>
              </a:ext>
            </a:extLst>
          </p:cNvPr>
          <p:cNvSpPr>
            <a:spLocks noGrp="1"/>
          </p:cNvSpPr>
          <p:nvPr>
            <p:ph type="title"/>
          </p:nvPr>
        </p:nvSpPr>
        <p:spPr>
          <a:xfrm>
            <a:off x="395536" y="70415"/>
            <a:ext cx="8748464" cy="576064"/>
          </a:xfrm>
        </p:spPr>
        <p:txBody>
          <a:bodyPr>
            <a:normAutofit/>
          </a:bodyPr>
          <a:lstStyle/>
          <a:p>
            <a:r>
              <a:rPr lang="en-US" sz="1800" dirty="0"/>
              <a:t>Linking local portfolios of an Electronic Collection to the Community Zone retroactively</a:t>
            </a:r>
          </a:p>
        </p:txBody>
      </p:sp>
      <p:sp>
        <p:nvSpPr>
          <p:cNvPr id="4" name="Content Placeholder 3">
            <a:extLst>
              <a:ext uri="{FF2B5EF4-FFF2-40B4-BE49-F238E27FC236}">
                <a16:creationId xmlns:a16="http://schemas.microsoft.com/office/drawing/2014/main" id="{0CE62995-A82C-5B6A-1CC3-7704DED1FB7C}"/>
              </a:ext>
            </a:extLst>
          </p:cNvPr>
          <p:cNvSpPr>
            <a:spLocks noGrp="1"/>
          </p:cNvSpPr>
          <p:nvPr>
            <p:ph idx="1"/>
          </p:nvPr>
        </p:nvSpPr>
        <p:spPr>
          <a:xfrm>
            <a:off x="395536" y="771551"/>
            <a:ext cx="8424936" cy="792087"/>
          </a:xfrm>
        </p:spPr>
        <p:txBody>
          <a:bodyPr>
            <a:normAutofit/>
          </a:bodyPr>
          <a:lstStyle/>
          <a:p>
            <a:pPr marL="457200" indent="-457200">
              <a:buFont typeface="+mj-lt"/>
              <a:buAutoNum type="arabicPeriod"/>
            </a:pPr>
            <a:r>
              <a:rPr lang="en-US" sz="2000" dirty="0"/>
              <a:t>Search for the Electronic Collection in the Institution</a:t>
            </a:r>
          </a:p>
          <a:p>
            <a:pPr marL="457200" indent="-457200">
              <a:buFont typeface="+mj-lt"/>
              <a:buAutoNum type="arabicPeriod"/>
            </a:pPr>
            <a:r>
              <a:rPr lang="en-US" sz="2000" dirty="0"/>
              <a:t>From the row Actions choose “Edit Service”</a:t>
            </a:r>
          </a:p>
          <a:p>
            <a:pPr marL="285750" indent="-285750">
              <a:buFont typeface="Arial" panose="020B0604020202020204" pitchFamily="34" charset="0"/>
              <a:buChar char="•"/>
            </a:pPr>
            <a:endParaRPr lang="en-US" sz="2000" dirty="0"/>
          </a:p>
        </p:txBody>
      </p:sp>
      <p:sp>
        <p:nvSpPr>
          <p:cNvPr id="6" name="Rectangle 5">
            <a:extLst>
              <a:ext uri="{FF2B5EF4-FFF2-40B4-BE49-F238E27FC236}">
                <a16:creationId xmlns:a16="http://schemas.microsoft.com/office/drawing/2014/main" id="{E3BBE76E-6751-8681-020A-55B50F23BE59}"/>
              </a:ext>
            </a:extLst>
          </p:cNvPr>
          <p:cNvSpPr/>
          <p:nvPr/>
        </p:nvSpPr>
        <p:spPr>
          <a:xfrm>
            <a:off x="1331640" y="2715766"/>
            <a:ext cx="194421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159AB63-3076-15D0-0032-1BEF4EB7C70E}"/>
              </a:ext>
            </a:extLst>
          </p:cNvPr>
          <p:cNvSpPr/>
          <p:nvPr/>
        </p:nvSpPr>
        <p:spPr>
          <a:xfrm>
            <a:off x="7668344" y="4011910"/>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8334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258B2-A67E-EF40-AC4C-1AE9E8EFD0A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9AEE500-5545-B77A-852D-5BB2C892E2F9}"/>
              </a:ext>
            </a:extLst>
          </p:cNvPr>
          <p:cNvPicPr>
            <a:picLocks noChangeAspect="1"/>
          </p:cNvPicPr>
          <p:nvPr/>
        </p:nvPicPr>
        <p:blipFill>
          <a:blip r:embed="rId2"/>
          <a:stretch>
            <a:fillRect/>
          </a:stretch>
        </p:blipFill>
        <p:spPr>
          <a:xfrm>
            <a:off x="0" y="1803223"/>
            <a:ext cx="9144000" cy="2136679"/>
          </a:xfrm>
          <a:prstGeom prst="rect">
            <a:avLst/>
          </a:prstGeom>
          <a:ln>
            <a:solidFill>
              <a:schemeClr val="accent1"/>
            </a:solidFill>
          </a:ln>
        </p:spPr>
      </p:pic>
      <p:sp>
        <p:nvSpPr>
          <p:cNvPr id="3" name="Title 2">
            <a:extLst>
              <a:ext uri="{FF2B5EF4-FFF2-40B4-BE49-F238E27FC236}">
                <a16:creationId xmlns:a16="http://schemas.microsoft.com/office/drawing/2014/main" id="{DE1C0104-C94F-93F6-4955-B7C23603A869}"/>
              </a:ext>
            </a:extLst>
          </p:cNvPr>
          <p:cNvSpPr>
            <a:spLocks noGrp="1"/>
          </p:cNvSpPr>
          <p:nvPr>
            <p:ph type="title"/>
          </p:nvPr>
        </p:nvSpPr>
        <p:spPr>
          <a:xfrm>
            <a:off x="395536" y="70415"/>
            <a:ext cx="8748464" cy="576064"/>
          </a:xfrm>
        </p:spPr>
        <p:txBody>
          <a:bodyPr>
            <a:normAutofit/>
          </a:bodyPr>
          <a:lstStyle/>
          <a:p>
            <a:r>
              <a:rPr lang="en-US" sz="1800" dirty="0"/>
              <a:t>Linking local portfolios of an Electronic Collection to the Community Zone retroactively</a:t>
            </a:r>
          </a:p>
        </p:txBody>
      </p:sp>
      <p:sp>
        <p:nvSpPr>
          <p:cNvPr id="4" name="Content Placeholder 3">
            <a:extLst>
              <a:ext uri="{FF2B5EF4-FFF2-40B4-BE49-F238E27FC236}">
                <a16:creationId xmlns:a16="http://schemas.microsoft.com/office/drawing/2014/main" id="{780C861D-8D51-DA28-CE03-B5992779610D}"/>
              </a:ext>
            </a:extLst>
          </p:cNvPr>
          <p:cNvSpPr>
            <a:spLocks noGrp="1"/>
          </p:cNvSpPr>
          <p:nvPr>
            <p:ph idx="1"/>
          </p:nvPr>
        </p:nvSpPr>
        <p:spPr>
          <a:xfrm>
            <a:off x="395536" y="771551"/>
            <a:ext cx="8424936" cy="792087"/>
          </a:xfrm>
        </p:spPr>
        <p:txBody>
          <a:bodyPr>
            <a:normAutofit/>
          </a:bodyPr>
          <a:lstStyle/>
          <a:p>
            <a:pPr marL="457200" indent="-457200">
              <a:buFont typeface="+mj-lt"/>
              <a:buAutoNum type="arabicPeriod" startAt="3"/>
            </a:pPr>
            <a:r>
              <a:rPr lang="en-US" sz="2000" dirty="0"/>
              <a:t>Switch to the Portfolios Tab</a:t>
            </a:r>
          </a:p>
          <a:p>
            <a:pPr marL="457200" indent="-457200">
              <a:buFont typeface="+mj-lt"/>
              <a:buAutoNum type="arabicPeriod" startAt="3"/>
            </a:pPr>
            <a:r>
              <a:rPr lang="en-US" sz="2000" dirty="0"/>
              <a:t>Click “Link Local Portfolios to the Community”</a:t>
            </a:r>
          </a:p>
        </p:txBody>
      </p:sp>
      <p:sp>
        <p:nvSpPr>
          <p:cNvPr id="6" name="Rectangle 5">
            <a:extLst>
              <a:ext uri="{FF2B5EF4-FFF2-40B4-BE49-F238E27FC236}">
                <a16:creationId xmlns:a16="http://schemas.microsoft.com/office/drawing/2014/main" id="{1C198A95-F6A0-7421-A303-3B8E0A44568C}"/>
              </a:ext>
            </a:extLst>
          </p:cNvPr>
          <p:cNvSpPr/>
          <p:nvPr/>
        </p:nvSpPr>
        <p:spPr>
          <a:xfrm>
            <a:off x="2179834" y="2187408"/>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0CF62AC-97CF-8E04-EDE6-6A2A29A7EC7B}"/>
              </a:ext>
            </a:extLst>
          </p:cNvPr>
          <p:cNvSpPr/>
          <p:nvPr/>
        </p:nvSpPr>
        <p:spPr>
          <a:xfrm>
            <a:off x="2683890" y="2544146"/>
            <a:ext cx="1440160"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3709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2889B-E2A5-479A-8A34-04EB76DCAD2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180411-FDFA-9081-E71C-62CC73B1F33C}"/>
              </a:ext>
            </a:extLst>
          </p:cNvPr>
          <p:cNvPicPr>
            <a:picLocks noChangeAspect="1"/>
          </p:cNvPicPr>
          <p:nvPr/>
        </p:nvPicPr>
        <p:blipFill>
          <a:blip r:embed="rId2"/>
          <a:stretch>
            <a:fillRect/>
          </a:stretch>
        </p:blipFill>
        <p:spPr>
          <a:xfrm>
            <a:off x="539552" y="1347614"/>
            <a:ext cx="8100392" cy="3287742"/>
          </a:xfrm>
          <a:prstGeom prst="rect">
            <a:avLst/>
          </a:prstGeom>
          <a:ln>
            <a:solidFill>
              <a:schemeClr val="accent1"/>
            </a:solidFill>
          </a:ln>
        </p:spPr>
      </p:pic>
      <p:sp>
        <p:nvSpPr>
          <p:cNvPr id="3" name="Title 2">
            <a:extLst>
              <a:ext uri="{FF2B5EF4-FFF2-40B4-BE49-F238E27FC236}">
                <a16:creationId xmlns:a16="http://schemas.microsoft.com/office/drawing/2014/main" id="{C623960E-F9D7-DF97-2E2D-64319A93646B}"/>
              </a:ext>
            </a:extLst>
          </p:cNvPr>
          <p:cNvSpPr>
            <a:spLocks noGrp="1"/>
          </p:cNvSpPr>
          <p:nvPr>
            <p:ph type="title"/>
          </p:nvPr>
        </p:nvSpPr>
        <p:spPr>
          <a:xfrm>
            <a:off x="395536" y="70415"/>
            <a:ext cx="8748464" cy="576064"/>
          </a:xfrm>
        </p:spPr>
        <p:txBody>
          <a:bodyPr>
            <a:normAutofit/>
          </a:bodyPr>
          <a:lstStyle/>
          <a:p>
            <a:r>
              <a:rPr lang="en-US" sz="1800" dirty="0"/>
              <a:t>Linking local portfolios of an Electronic Collection to the Community Zone retroactively</a:t>
            </a:r>
          </a:p>
        </p:txBody>
      </p:sp>
      <p:sp>
        <p:nvSpPr>
          <p:cNvPr id="4" name="Content Placeholder 3">
            <a:extLst>
              <a:ext uri="{FF2B5EF4-FFF2-40B4-BE49-F238E27FC236}">
                <a16:creationId xmlns:a16="http://schemas.microsoft.com/office/drawing/2014/main" id="{E81D2136-E50E-2978-CAD3-F915DD3C4A22}"/>
              </a:ext>
            </a:extLst>
          </p:cNvPr>
          <p:cNvSpPr>
            <a:spLocks noGrp="1"/>
          </p:cNvSpPr>
          <p:nvPr>
            <p:ph idx="1"/>
          </p:nvPr>
        </p:nvSpPr>
        <p:spPr>
          <a:xfrm>
            <a:off x="395536" y="771551"/>
            <a:ext cx="8424936" cy="792087"/>
          </a:xfrm>
        </p:spPr>
        <p:txBody>
          <a:bodyPr>
            <a:normAutofit/>
          </a:bodyPr>
          <a:lstStyle/>
          <a:p>
            <a:pPr marL="457200" indent="-457200">
              <a:buFont typeface="+mj-lt"/>
              <a:buAutoNum type="arabicPeriod" startAt="5"/>
            </a:pPr>
            <a:r>
              <a:rPr lang="en-US" sz="2000" dirty="0"/>
              <a:t>Click “Link”</a:t>
            </a:r>
          </a:p>
        </p:txBody>
      </p:sp>
      <p:sp>
        <p:nvSpPr>
          <p:cNvPr id="7" name="Rectangle 6">
            <a:extLst>
              <a:ext uri="{FF2B5EF4-FFF2-40B4-BE49-F238E27FC236}">
                <a16:creationId xmlns:a16="http://schemas.microsoft.com/office/drawing/2014/main" id="{76397079-E826-0CEA-2B78-223ED68E6450}"/>
              </a:ext>
            </a:extLst>
          </p:cNvPr>
          <p:cNvSpPr/>
          <p:nvPr/>
        </p:nvSpPr>
        <p:spPr>
          <a:xfrm>
            <a:off x="8244408" y="1347614"/>
            <a:ext cx="395536" cy="341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1597C80-0AD9-2CC7-07C8-E75F24507515}"/>
              </a:ext>
            </a:extLst>
          </p:cNvPr>
          <p:cNvSpPr txBox="1"/>
          <p:nvPr/>
        </p:nvSpPr>
        <p:spPr>
          <a:xfrm>
            <a:off x="2915816" y="3147814"/>
            <a:ext cx="2520280" cy="523220"/>
          </a:xfrm>
          <a:prstGeom prst="rect">
            <a:avLst/>
          </a:prstGeom>
          <a:solidFill>
            <a:srgbClr val="FFFF00"/>
          </a:solidFill>
          <a:ln>
            <a:solidFill>
              <a:schemeClr val="accent1"/>
            </a:solidFill>
          </a:ln>
        </p:spPr>
        <p:txBody>
          <a:bodyPr wrap="square" rtlCol="0">
            <a:spAutoFit/>
          </a:bodyPr>
          <a:lstStyle/>
          <a:p>
            <a:r>
              <a:rPr lang="en-US" sz="1400" dirty="0"/>
              <a:t>The system will attempt to link based on ISBN . ISSN</a:t>
            </a:r>
          </a:p>
        </p:txBody>
      </p:sp>
      <p:cxnSp>
        <p:nvCxnSpPr>
          <p:cNvPr id="10" name="Straight Arrow Connector 9">
            <a:extLst>
              <a:ext uri="{FF2B5EF4-FFF2-40B4-BE49-F238E27FC236}">
                <a16:creationId xmlns:a16="http://schemas.microsoft.com/office/drawing/2014/main" id="{7BCB2452-E097-EBB4-760D-6BCD2BB20E31}"/>
              </a:ext>
            </a:extLst>
          </p:cNvPr>
          <p:cNvCxnSpPr>
            <a:cxnSpLocks/>
          </p:cNvCxnSpPr>
          <p:nvPr/>
        </p:nvCxnSpPr>
        <p:spPr>
          <a:xfrm flipH="1">
            <a:off x="2483768" y="3671034"/>
            <a:ext cx="432048" cy="4128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777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F4AB-771C-7889-FD2B-F5B0FB0000C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9E34D17-1B7B-4669-6EDF-377ACCC0D5A3}"/>
              </a:ext>
            </a:extLst>
          </p:cNvPr>
          <p:cNvPicPr>
            <a:picLocks noChangeAspect="1"/>
          </p:cNvPicPr>
          <p:nvPr/>
        </p:nvPicPr>
        <p:blipFill>
          <a:blip r:embed="rId2"/>
          <a:stretch>
            <a:fillRect/>
          </a:stretch>
        </p:blipFill>
        <p:spPr>
          <a:xfrm>
            <a:off x="285750" y="1461492"/>
            <a:ext cx="8572500" cy="2838450"/>
          </a:xfrm>
          <a:prstGeom prst="rect">
            <a:avLst/>
          </a:prstGeom>
        </p:spPr>
      </p:pic>
      <p:sp>
        <p:nvSpPr>
          <p:cNvPr id="3" name="Title 2">
            <a:extLst>
              <a:ext uri="{FF2B5EF4-FFF2-40B4-BE49-F238E27FC236}">
                <a16:creationId xmlns:a16="http://schemas.microsoft.com/office/drawing/2014/main" id="{2E679B8B-FADA-D619-723D-0CAA800C96C7}"/>
              </a:ext>
            </a:extLst>
          </p:cNvPr>
          <p:cNvSpPr>
            <a:spLocks noGrp="1"/>
          </p:cNvSpPr>
          <p:nvPr>
            <p:ph type="title"/>
          </p:nvPr>
        </p:nvSpPr>
        <p:spPr>
          <a:xfrm>
            <a:off x="395536" y="70415"/>
            <a:ext cx="8748464" cy="576064"/>
          </a:xfrm>
        </p:spPr>
        <p:txBody>
          <a:bodyPr>
            <a:normAutofit/>
          </a:bodyPr>
          <a:lstStyle/>
          <a:p>
            <a:r>
              <a:rPr lang="en-US" sz="1800" dirty="0"/>
              <a:t>Linking local portfolios of an Electronic Collection to the Community Zone retroactively</a:t>
            </a:r>
          </a:p>
        </p:txBody>
      </p:sp>
      <p:sp>
        <p:nvSpPr>
          <p:cNvPr id="4" name="Content Placeholder 3">
            <a:extLst>
              <a:ext uri="{FF2B5EF4-FFF2-40B4-BE49-F238E27FC236}">
                <a16:creationId xmlns:a16="http://schemas.microsoft.com/office/drawing/2014/main" id="{E698743E-3ABF-FFE4-0902-EFDBE5EC69CE}"/>
              </a:ext>
            </a:extLst>
          </p:cNvPr>
          <p:cNvSpPr>
            <a:spLocks noGrp="1"/>
          </p:cNvSpPr>
          <p:nvPr>
            <p:ph idx="1"/>
          </p:nvPr>
        </p:nvSpPr>
        <p:spPr>
          <a:xfrm>
            <a:off x="395536" y="771551"/>
            <a:ext cx="8424936" cy="792087"/>
          </a:xfrm>
        </p:spPr>
        <p:txBody>
          <a:bodyPr>
            <a:normAutofit/>
          </a:bodyPr>
          <a:lstStyle/>
          <a:p>
            <a:pPr marL="457200" indent="-457200">
              <a:buFont typeface="+mj-lt"/>
              <a:buAutoNum type="arabicPeriod" startAt="6"/>
            </a:pPr>
            <a:r>
              <a:rPr lang="en-US" sz="2000" dirty="0"/>
              <a:t>Click “Confirm”</a:t>
            </a:r>
          </a:p>
        </p:txBody>
      </p:sp>
      <p:sp>
        <p:nvSpPr>
          <p:cNvPr id="7" name="Rectangle 6">
            <a:extLst>
              <a:ext uri="{FF2B5EF4-FFF2-40B4-BE49-F238E27FC236}">
                <a16:creationId xmlns:a16="http://schemas.microsoft.com/office/drawing/2014/main" id="{9BD79E52-EB7B-864D-28E4-2A3380A4A169}"/>
              </a:ext>
            </a:extLst>
          </p:cNvPr>
          <p:cNvSpPr/>
          <p:nvPr/>
        </p:nvSpPr>
        <p:spPr>
          <a:xfrm>
            <a:off x="7956376" y="3795886"/>
            <a:ext cx="7920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22E9A9B-C9E7-EFAD-0F91-62E380A67D21}"/>
              </a:ext>
            </a:extLst>
          </p:cNvPr>
          <p:cNvSpPr txBox="1"/>
          <p:nvPr/>
        </p:nvSpPr>
        <p:spPr>
          <a:xfrm>
            <a:off x="5436096" y="1563638"/>
            <a:ext cx="2520280" cy="523220"/>
          </a:xfrm>
          <a:prstGeom prst="rect">
            <a:avLst/>
          </a:prstGeom>
          <a:solidFill>
            <a:srgbClr val="FFFF00"/>
          </a:solidFill>
          <a:ln>
            <a:solidFill>
              <a:schemeClr val="accent1"/>
            </a:solidFill>
          </a:ln>
        </p:spPr>
        <p:txBody>
          <a:bodyPr wrap="square" rtlCol="0">
            <a:spAutoFit/>
          </a:bodyPr>
          <a:lstStyle/>
          <a:p>
            <a:r>
              <a:rPr lang="en-US" sz="1400" dirty="0"/>
              <a:t>The system will attempt to link based on ISBN . ISSN</a:t>
            </a:r>
          </a:p>
        </p:txBody>
      </p:sp>
      <p:cxnSp>
        <p:nvCxnSpPr>
          <p:cNvPr id="10" name="Straight Arrow Connector 9">
            <a:extLst>
              <a:ext uri="{FF2B5EF4-FFF2-40B4-BE49-F238E27FC236}">
                <a16:creationId xmlns:a16="http://schemas.microsoft.com/office/drawing/2014/main" id="{1539BA6C-4641-888B-A646-66A88405D17F}"/>
              </a:ext>
            </a:extLst>
          </p:cNvPr>
          <p:cNvCxnSpPr>
            <a:cxnSpLocks/>
          </p:cNvCxnSpPr>
          <p:nvPr/>
        </p:nvCxnSpPr>
        <p:spPr>
          <a:xfrm flipH="1">
            <a:off x="5004048" y="2086858"/>
            <a:ext cx="432048" cy="4128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237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0F55F-4D94-7D70-0458-1908D884668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FDC7673-90EA-E5B6-E4AC-6F83C45D238E}"/>
              </a:ext>
            </a:extLst>
          </p:cNvPr>
          <p:cNvPicPr>
            <a:picLocks noChangeAspect="1"/>
          </p:cNvPicPr>
          <p:nvPr/>
        </p:nvPicPr>
        <p:blipFill>
          <a:blip r:embed="rId2"/>
          <a:stretch>
            <a:fillRect/>
          </a:stretch>
        </p:blipFill>
        <p:spPr>
          <a:xfrm>
            <a:off x="3345941" y="2465636"/>
            <a:ext cx="2524125" cy="1076325"/>
          </a:xfrm>
          <a:prstGeom prst="rect">
            <a:avLst/>
          </a:prstGeom>
        </p:spPr>
      </p:pic>
      <p:sp>
        <p:nvSpPr>
          <p:cNvPr id="3" name="Title 2">
            <a:extLst>
              <a:ext uri="{FF2B5EF4-FFF2-40B4-BE49-F238E27FC236}">
                <a16:creationId xmlns:a16="http://schemas.microsoft.com/office/drawing/2014/main" id="{35F8C491-4260-F814-7957-EDEF77B43E38}"/>
              </a:ext>
            </a:extLst>
          </p:cNvPr>
          <p:cNvSpPr>
            <a:spLocks noGrp="1"/>
          </p:cNvSpPr>
          <p:nvPr>
            <p:ph type="title"/>
          </p:nvPr>
        </p:nvSpPr>
        <p:spPr>
          <a:xfrm>
            <a:off x="395536" y="70415"/>
            <a:ext cx="8748464" cy="576064"/>
          </a:xfrm>
        </p:spPr>
        <p:txBody>
          <a:bodyPr>
            <a:normAutofit/>
          </a:bodyPr>
          <a:lstStyle/>
          <a:p>
            <a:r>
              <a:rPr lang="en-US" sz="1800" dirty="0"/>
              <a:t>Linking local portfolios of an Electronic Collection to the Community Zone retroactively</a:t>
            </a:r>
          </a:p>
        </p:txBody>
      </p:sp>
      <p:sp>
        <p:nvSpPr>
          <p:cNvPr id="4" name="Content Placeholder 3">
            <a:extLst>
              <a:ext uri="{FF2B5EF4-FFF2-40B4-BE49-F238E27FC236}">
                <a16:creationId xmlns:a16="http://schemas.microsoft.com/office/drawing/2014/main" id="{B91B13BC-711A-2C03-9601-A3D9F03B034D}"/>
              </a:ext>
            </a:extLst>
          </p:cNvPr>
          <p:cNvSpPr>
            <a:spLocks noGrp="1"/>
          </p:cNvSpPr>
          <p:nvPr>
            <p:ph idx="1"/>
          </p:nvPr>
        </p:nvSpPr>
        <p:spPr>
          <a:xfrm>
            <a:off x="395536" y="771551"/>
            <a:ext cx="8424936" cy="1368151"/>
          </a:xfrm>
        </p:spPr>
        <p:txBody>
          <a:bodyPr>
            <a:normAutofit lnSpcReduction="10000"/>
          </a:bodyPr>
          <a:lstStyle/>
          <a:p>
            <a:r>
              <a:rPr lang="en-US" sz="2000" dirty="0"/>
              <a:t>Again, as we saw in the previous workflows, a job will be sent to attempt to link the electronic portfolios to the Community Zone records.</a:t>
            </a:r>
          </a:p>
          <a:p>
            <a:r>
              <a:rPr lang="en-US" sz="2000" dirty="0"/>
              <a:t>If a match by ISBN / ISSN will be made, then the local portfolios will become linked to the Community Zone</a:t>
            </a:r>
          </a:p>
        </p:txBody>
      </p:sp>
    </p:spTree>
    <p:extLst>
      <p:ext uri="{BB962C8B-B14F-4D97-AF65-F5344CB8AC3E}">
        <p14:creationId xmlns:p14="http://schemas.microsoft.com/office/powerpoint/2010/main" val="3026585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3D2FF-3704-70FB-8CF3-8FE5775858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06AE04-D9FB-15BA-6759-7BD32CA7DE6F}"/>
              </a:ext>
            </a:extLst>
          </p:cNvPr>
          <p:cNvSpPr>
            <a:spLocks noGrp="1"/>
          </p:cNvSpPr>
          <p:nvPr>
            <p:ph type="ctrTitle"/>
          </p:nvPr>
        </p:nvSpPr>
        <p:spPr>
          <a:xfrm>
            <a:off x="1" y="3319778"/>
            <a:ext cx="9144000" cy="1240583"/>
          </a:xfrm>
        </p:spPr>
        <p:txBody>
          <a:bodyPr/>
          <a:lstStyle/>
          <a:p>
            <a:pPr algn="ctr"/>
            <a:r>
              <a:rPr lang="en-US" sz="2600" dirty="0"/>
              <a:t>Linking standalone local portfolios to the Community Zone</a:t>
            </a:r>
            <a:br>
              <a:rPr lang="en-US" sz="2600" dirty="0"/>
            </a:br>
            <a:endParaRPr lang="en-US" sz="2600" dirty="0"/>
          </a:p>
        </p:txBody>
      </p:sp>
    </p:spTree>
    <p:extLst>
      <p:ext uri="{BB962C8B-B14F-4D97-AF65-F5344CB8AC3E}">
        <p14:creationId xmlns:p14="http://schemas.microsoft.com/office/powerpoint/2010/main" val="3774537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F5CE5-DAFB-4522-92B0-73133A7005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729C95-1310-A541-D4A3-11C5CDADFE82}"/>
              </a:ext>
            </a:extLst>
          </p:cNvPr>
          <p:cNvSpPr>
            <a:spLocks noGrp="1"/>
          </p:cNvSpPr>
          <p:nvPr>
            <p:ph type="title"/>
          </p:nvPr>
        </p:nvSpPr>
        <p:spPr/>
        <p:txBody>
          <a:bodyPr>
            <a:normAutofit fontScale="90000"/>
          </a:bodyPr>
          <a:lstStyle/>
          <a:p>
            <a:r>
              <a:rPr lang="en-US" dirty="0"/>
              <a:t>Linking standalone local portfolios to the Community Zone</a:t>
            </a:r>
          </a:p>
        </p:txBody>
      </p:sp>
      <p:sp>
        <p:nvSpPr>
          <p:cNvPr id="4" name="Content Placeholder 3">
            <a:extLst>
              <a:ext uri="{FF2B5EF4-FFF2-40B4-BE49-F238E27FC236}">
                <a16:creationId xmlns:a16="http://schemas.microsoft.com/office/drawing/2014/main" id="{5B47DBF5-9A40-2818-9D9C-6BC309CDF2F0}"/>
              </a:ext>
            </a:extLst>
          </p:cNvPr>
          <p:cNvSpPr>
            <a:spLocks noGrp="1"/>
          </p:cNvSpPr>
          <p:nvPr>
            <p:ph idx="1"/>
          </p:nvPr>
        </p:nvSpPr>
        <p:spPr>
          <a:xfrm>
            <a:off x="395536" y="771551"/>
            <a:ext cx="8424936" cy="1224135"/>
          </a:xfrm>
        </p:spPr>
        <p:txBody>
          <a:bodyPr>
            <a:normAutofit/>
          </a:bodyPr>
          <a:lstStyle/>
          <a:p>
            <a:pPr marL="285750" indent="-285750"/>
            <a:r>
              <a:rPr lang="en-US" sz="2000" dirty="0"/>
              <a:t>It is also possible for institutions to link standalone (not part of an Electronic Collection) portfolios to the Community Zone. </a:t>
            </a:r>
          </a:p>
          <a:p>
            <a:pPr marL="285750" indent="-285750"/>
            <a:r>
              <a:rPr lang="en-US" sz="2000" dirty="0"/>
              <a:t>Title “</a:t>
            </a:r>
            <a:r>
              <a:rPr lang="en-US" sz="2000" dirty="0" err="1"/>
              <a:t>Loveboat</a:t>
            </a:r>
            <a:r>
              <a:rPr lang="en-US" sz="2000" dirty="0"/>
              <a:t>, Taipei” is a local standalone portfolio.</a:t>
            </a:r>
          </a:p>
        </p:txBody>
      </p:sp>
      <p:pic>
        <p:nvPicPr>
          <p:cNvPr id="5" name="Picture 4">
            <a:extLst>
              <a:ext uri="{FF2B5EF4-FFF2-40B4-BE49-F238E27FC236}">
                <a16:creationId xmlns:a16="http://schemas.microsoft.com/office/drawing/2014/main" id="{5F5144D7-747F-91F0-4A69-517C98CD25BF}"/>
              </a:ext>
            </a:extLst>
          </p:cNvPr>
          <p:cNvPicPr>
            <a:picLocks noChangeAspect="1"/>
          </p:cNvPicPr>
          <p:nvPr/>
        </p:nvPicPr>
        <p:blipFill>
          <a:blip r:embed="rId2"/>
          <a:stretch>
            <a:fillRect/>
          </a:stretch>
        </p:blipFill>
        <p:spPr>
          <a:xfrm>
            <a:off x="0" y="1994899"/>
            <a:ext cx="9144000" cy="2593075"/>
          </a:xfrm>
          <a:prstGeom prst="rect">
            <a:avLst/>
          </a:prstGeom>
          <a:ln>
            <a:solidFill>
              <a:schemeClr val="accent1"/>
            </a:solidFill>
          </a:ln>
        </p:spPr>
      </p:pic>
      <p:sp>
        <p:nvSpPr>
          <p:cNvPr id="6" name="TextBox 5">
            <a:extLst>
              <a:ext uri="{FF2B5EF4-FFF2-40B4-BE49-F238E27FC236}">
                <a16:creationId xmlns:a16="http://schemas.microsoft.com/office/drawing/2014/main" id="{1673C035-5E26-72AB-A9FC-319341C26F85}"/>
              </a:ext>
            </a:extLst>
          </p:cNvPr>
          <p:cNvSpPr txBox="1"/>
          <p:nvPr/>
        </p:nvSpPr>
        <p:spPr>
          <a:xfrm>
            <a:off x="395536" y="4515967"/>
            <a:ext cx="1368152" cy="307777"/>
          </a:xfrm>
          <a:prstGeom prst="rect">
            <a:avLst/>
          </a:prstGeom>
          <a:solidFill>
            <a:srgbClr val="FFFF00"/>
          </a:solidFill>
          <a:ln>
            <a:solidFill>
              <a:schemeClr val="accent1"/>
            </a:solidFill>
          </a:ln>
        </p:spPr>
        <p:txBody>
          <a:bodyPr wrap="square" rtlCol="0">
            <a:spAutoFit/>
          </a:bodyPr>
          <a:lstStyle/>
          <a:p>
            <a:r>
              <a:rPr lang="en-US" sz="1400" dirty="0"/>
              <a:t>Not linked to CZ</a:t>
            </a:r>
          </a:p>
        </p:txBody>
      </p:sp>
      <p:cxnSp>
        <p:nvCxnSpPr>
          <p:cNvPr id="8" name="Straight Arrow Connector 7">
            <a:extLst>
              <a:ext uri="{FF2B5EF4-FFF2-40B4-BE49-F238E27FC236}">
                <a16:creationId xmlns:a16="http://schemas.microsoft.com/office/drawing/2014/main" id="{A41F4B75-D6A9-B663-0C04-75ABC5A124ED}"/>
              </a:ext>
            </a:extLst>
          </p:cNvPr>
          <p:cNvCxnSpPr/>
          <p:nvPr/>
        </p:nvCxnSpPr>
        <p:spPr>
          <a:xfrm flipH="1" flipV="1">
            <a:off x="323528" y="4227934"/>
            <a:ext cx="72008"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6E2AC6-9EDA-B808-7A33-A96E95BAD2B4}"/>
              </a:ext>
            </a:extLst>
          </p:cNvPr>
          <p:cNvSpPr txBox="1"/>
          <p:nvPr/>
        </p:nvSpPr>
        <p:spPr>
          <a:xfrm>
            <a:off x="2555776" y="2427734"/>
            <a:ext cx="1800200" cy="523220"/>
          </a:xfrm>
          <a:prstGeom prst="rect">
            <a:avLst/>
          </a:prstGeom>
          <a:solidFill>
            <a:srgbClr val="FFFF00"/>
          </a:solidFill>
          <a:ln>
            <a:solidFill>
              <a:schemeClr val="accent1"/>
            </a:solidFill>
          </a:ln>
        </p:spPr>
        <p:txBody>
          <a:bodyPr wrap="square" rtlCol="0">
            <a:spAutoFit/>
          </a:bodyPr>
          <a:lstStyle/>
          <a:p>
            <a:r>
              <a:rPr lang="en-US" sz="1400" dirty="0"/>
              <a:t>Not part of an Electronic Collection</a:t>
            </a:r>
          </a:p>
        </p:txBody>
      </p:sp>
      <p:cxnSp>
        <p:nvCxnSpPr>
          <p:cNvPr id="10" name="Straight Arrow Connector 9">
            <a:extLst>
              <a:ext uri="{FF2B5EF4-FFF2-40B4-BE49-F238E27FC236}">
                <a16:creationId xmlns:a16="http://schemas.microsoft.com/office/drawing/2014/main" id="{2966C411-5799-844E-CE8B-5A84449EA450}"/>
              </a:ext>
            </a:extLst>
          </p:cNvPr>
          <p:cNvCxnSpPr>
            <a:cxnSpLocks/>
          </p:cNvCxnSpPr>
          <p:nvPr/>
        </p:nvCxnSpPr>
        <p:spPr>
          <a:xfrm flipH="1">
            <a:off x="1727684" y="2967794"/>
            <a:ext cx="828092" cy="5859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65F903-A7E0-AE2F-CDE6-146EA10F5488}"/>
              </a:ext>
            </a:extLst>
          </p:cNvPr>
          <p:cNvSpPr txBox="1"/>
          <p:nvPr/>
        </p:nvSpPr>
        <p:spPr>
          <a:xfrm>
            <a:off x="3347864" y="4371949"/>
            <a:ext cx="2736304" cy="523220"/>
          </a:xfrm>
          <a:prstGeom prst="rect">
            <a:avLst/>
          </a:prstGeom>
          <a:solidFill>
            <a:srgbClr val="FFFF00"/>
          </a:solidFill>
          <a:ln>
            <a:solidFill>
              <a:schemeClr val="accent1"/>
            </a:solidFill>
          </a:ln>
        </p:spPr>
        <p:txBody>
          <a:bodyPr wrap="square" rtlCol="0">
            <a:spAutoFit/>
          </a:bodyPr>
          <a:lstStyle/>
          <a:p>
            <a:r>
              <a:rPr lang="en-US" sz="1400" dirty="0"/>
              <a:t>Does have an ISBN (to be used to match record in Community Zone)</a:t>
            </a:r>
          </a:p>
        </p:txBody>
      </p:sp>
      <p:cxnSp>
        <p:nvCxnSpPr>
          <p:cNvPr id="13" name="Straight Arrow Connector 12">
            <a:extLst>
              <a:ext uri="{FF2B5EF4-FFF2-40B4-BE49-F238E27FC236}">
                <a16:creationId xmlns:a16="http://schemas.microsoft.com/office/drawing/2014/main" id="{DB3070D9-8909-F6B6-B486-24AFADA42AF1}"/>
              </a:ext>
            </a:extLst>
          </p:cNvPr>
          <p:cNvCxnSpPr>
            <a:cxnSpLocks/>
          </p:cNvCxnSpPr>
          <p:nvPr/>
        </p:nvCxnSpPr>
        <p:spPr>
          <a:xfrm flipH="1" flipV="1">
            <a:off x="2141730" y="3853057"/>
            <a:ext cx="1206134" cy="5188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45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2827E-9C88-B12E-376E-15A32CFE68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FCFCEE-5F62-2125-BA7B-1DA2C637D58E}"/>
              </a:ext>
            </a:extLst>
          </p:cNvPr>
          <p:cNvSpPr>
            <a:spLocks noGrp="1"/>
          </p:cNvSpPr>
          <p:nvPr>
            <p:ph type="title"/>
          </p:nvPr>
        </p:nvSpPr>
        <p:spPr/>
        <p:txBody>
          <a:bodyPr>
            <a:normAutofit fontScale="90000"/>
          </a:bodyPr>
          <a:lstStyle/>
          <a:p>
            <a:r>
              <a:rPr lang="en-US" dirty="0"/>
              <a:t>Linking standalone local portfolios to the Community Zone</a:t>
            </a:r>
          </a:p>
        </p:txBody>
      </p:sp>
      <p:sp>
        <p:nvSpPr>
          <p:cNvPr id="4" name="Content Placeholder 3">
            <a:extLst>
              <a:ext uri="{FF2B5EF4-FFF2-40B4-BE49-F238E27FC236}">
                <a16:creationId xmlns:a16="http://schemas.microsoft.com/office/drawing/2014/main" id="{95EF9FD5-A737-FFEF-7F9D-AF2B8603F797}"/>
              </a:ext>
            </a:extLst>
          </p:cNvPr>
          <p:cNvSpPr>
            <a:spLocks noGrp="1"/>
          </p:cNvSpPr>
          <p:nvPr>
            <p:ph idx="1"/>
          </p:nvPr>
        </p:nvSpPr>
        <p:spPr>
          <a:xfrm>
            <a:off x="395536" y="771551"/>
            <a:ext cx="8424936" cy="1224135"/>
          </a:xfrm>
        </p:spPr>
        <p:txBody>
          <a:bodyPr>
            <a:normAutofit/>
          </a:bodyPr>
          <a:lstStyle/>
          <a:p>
            <a:pPr marL="285750" indent="-285750"/>
            <a:r>
              <a:rPr lang="en-US" sz="2000" dirty="0"/>
              <a:t>From the row actions we will choose “Link to Community”</a:t>
            </a:r>
          </a:p>
        </p:txBody>
      </p:sp>
      <p:pic>
        <p:nvPicPr>
          <p:cNvPr id="7" name="Picture 6">
            <a:extLst>
              <a:ext uri="{FF2B5EF4-FFF2-40B4-BE49-F238E27FC236}">
                <a16:creationId xmlns:a16="http://schemas.microsoft.com/office/drawing/2014/main" id="{BD35E33E-7C3D-BE5C-A2EC-B99050BE74B4}"/>
              </a:ext>
            </a:extLst>
          </p:cNvPr>
          <p:cNvPicPr>
            <a:picLocks noChangeAspect="1"/>
          </p:cNvPicPr>
          <p:nvPr/>
        </p:nvPicPr>
        <p:blipFill>
          <a:blip r:embed="rId2"/>
          <a:stretch>
            <a:fillRect/>
          </a:stretch>
        </p:blipFill>
        <p:spPr>
          <a:xfrm>
            <a:off x="648072" y="1337484"/>
            <a:ext cx="7884368" cy="3178482"/>
          </a:xfrm>
          <a:prstGeom prst="rect">
            <a:avLst/>
          </a:prstGeom>
          <a:ln>
            <a:solidFill>
              <a:schemeClr val="accent1"/>
            </a:solidFill>
          </a:ln>
        </p:spPr>
      </p:pic>
      <p:sp>
        <p:nvSpPr>
          <p:cNvPr id="11" name="Rectangle 10">
            <a:extLst>
              <a:ext uri="{FF2B5EF4-FFF2-40B4-BE49-F238E27FC236}">
                <a16:creationId xmlns:a16="http://schemas.microsoft.com/office/drawing/2014/main" id="{B96AAF01-909E-0C33-AD50-75D0E21C7AAA}"/>
              </a:ext>
            </a:extLst>
          </p:cNvPr>
          <p:cNvSpPr/>
          <p:nvPr/>
        </p:nvSpPr>
        <p:spPr>
          <a:xfrm>
            <a:off x="7452320" y="3003798"/>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48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2000" dirty="0"/>
              <a:t>When an Electronic Collection is initially linked to the Community Zone, the institution can link the Electronic Collection, the service, and all the local portfolios. </a:t>
            </a:r>
          </a:p>
          <a:p>
            <a:pPr marL="285750" indent="-285750">
              <a:buFont typeface="Arial" panose="020B0604020202020204" pitchFamily="34" charset="0"/>
              <a:buChar char="•"/>
            </a:pPr>
            <a:r>
              <a:rPr lang="en-US" sz="2000" dirty="0"/>
              <a:t>Once the Electronic Collection is linked to the Community Zone, it is possible to link local portfolios that are part of the Electronic Collection to Community Zone portfolios that are part of the Electronic Collection (see </a:t>
            </a:r>
            <a:r>
              <a:rPr lang="en-US" sz="2000" dirty="0">
                <a:hlinkClick r:id="rId2" tooltip="Managing Electronic Resources"/>
              </a:rPr>
              <a:t>Linking a Local Portfolio that is part of a Community Zone-Linked Collection to the Community Zone</a:t>
            </a:r>
            <a:r>
              <a:rPr lang="en-US" sz="2000" dirty="0"/>
              <a:t> for related information).</a:t>
            </a:r>
          </a:p>
          <a:p>
            <a:pPr marL="285750" indent="-285750">
              <a:buFont typeface="Arial" panose="020B0604020202020204" pitchFamily="34" charset="0"/>
              <a:buChar char="•"/>
            </a:pPr>
            <a:r>
              <a:rPr lang="en-US" sz="2000" dirty="0"/>
              <a:t>Thus, the first step in the process of linking local resources (local electronic portfolios) to the Community Zone is to link the local Electronic Collection to the Community Zone.</a:t>
            </a:r>
          </a:p>
        </p:txBody>
      </p:sp>
    </p:spTree>
    <p:extLst>
      <p:ext uri="{BB962C8B-B14F-4D97-AF65-F5344CB8AC3E}">
        <p14:creationId xmlns:p14="http://schemas.microsoft.com/office/powerpoint/2010/main" val="3653733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DCE5-C463-A555-E656-F387EA7D78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B29E22-A99F-2382-3407-B52A82BD0A94}"/>
              </a:ext>
            </a:extLst>
          </p:cNvPr>
          <p:cNvSpPr>
            <a:spLocks noGrp="1"/>
          </p:cNvSpPr>
          <p:nvPr>
            <p:ph type="title"/>
          </p:nvPr>
        </p:nvSpPr>
        <p:spPr/>
        <p:txBody>
          <a:bodyPr>
            <a:normAutofit fontScale="90000"/>
          </a:bodyPr>
          <a:lstStyle/>
          <a:p>
            <a:r>
              <a:rPr lang="en-US" dirty="0"/>
              <a:t>Linking standalone local portfolios to the Community Zone</a:t>
            </a:r>
          </a:p>
        </p:txBody>
      </p:sp>
      <p:sp>
        <p:nvSpPr>
          <p:cNvPr id="4" name="Content Placeholder 3">
            <a:extLst>
              <a:ext uri="{FF2B5EF4-FFF2-40B4-BE49-F238E27FC236}">
                <a16:creationId xmlns:a16="http://schemas.microsoft.com/office/drawing/2014/main" id="{E26AAFB9-060C-CB07-CA9D-7F4D82717B7C}"/>
              </a:ext>
            </a:extLst>
          </p:cNvPr>
          <p:cNvSpPr>
            <a:spLocks noGrp="1"/>
          </p:cNvSpPr>
          <p:nvPr>
            <p:ph idx="1"/>
          </p:nvPr>
        </p:nvSpPr>
        <p:spPr>
          <a:xfrm>
            <a:off x="395536" y="771551"/>
            <a:ext cx="8424936" cy="1224135"/>
          </a:xfrm>
        </p:spPr>
        <p:txBody>
          <a:bodyPr>
            <a:noAutofit/>
          </a:bodyPr>
          <a:lstStyle/>
          <a:p>
            <a:pPr marL="285750" indent="-285750"/>
            <a:r>
              <a:rPr lang="en-US" sz="2000" dirty="0"/>
              <a:t>If there is a match (or matches) for a portfolio (or portfolios) in the Community Zone, then they will appear on the “Link Standalone Portfolio to Community Zone Collection“ page.  Select the portfolio to which it is desired to link to the Community Zone and click “Next”</a:t>
            </a:r>
          </a:p>
        </p:txBody>
      </p:sp>
      <p:sp>
        <p:nvSpPr>
          <p:cNvPr id="11" name="Rectangle 10">
            <a:extLst>
              <a:ext uri="{FF2B5EF4-FFF2-40B4-BE49-F238E27FC236}">
                <a16:creationId xmlns:a16="http://schemas.microsoft.com/office/drawing/2014/main" id="{0CE4F673-4C21-D4BD-77CB-A56ABAB23B10}"/>
              </a:ext>
            </a:extLst>
          </p:cNvPr>
          <p:cNvSpPr/>
          <p:nvPr/>
        </p:nvSpPr>
        <p:spPr>
          <a:xfrm>
            <a:off x="7452320" y="3121173"/>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51F8A5B-2D99-CB6A-57A9-C91BB43F70C8}"/>
              </a:ext>
            </a:extLst>
          </p:cNvPr>
          <p:cNvPicPr>
            <a:picLocks noChangeAspect="1"/>
          </p:cNvPicPr>
          <p:nvPr/>
        </p:nvPicPr>
        <p:blipFill>
          <a:blip r:embed="rId2"/>
          <a:stretch>
            <a:fillRect/>
          </a:stretch>
        </p:blipFill>
        <p:spPr>
          <a:xfrm>
            <a:off x="0" y="2186642"/>
            <a:ext cx="9144000" cy="2518707"/>
          </a:xfrm>
          <a:prstGeom prst="rect">
            <a:avLst/>
          </a:prstGeom>
          <a:ln>
            <a:solidFill>
              <a:schemeClr val="accent1"/>
            </a:solidFill>
          </a:ln>
        </p:spPr>
      </p:pic>
      <p:sp>
        <p:nvSpPr>
          <p:cNvPr id="9" name="Rectangle 8">
            <a:extLst>
              <a:ext uri="{FF2B5EF4-FFF2-40B4-BE49-F238E27FC236}">
                <a16:creationId xmlns:a16="http://schemas.microsoft.com/office/drawing/2014/main" id="{E386B633-C714-D244-9C68-61119914D2CE}"/>
              </a:ext>
            </a:extLst>
          </p:cNvPr>
          <p:cNvSpPr/>
          <p:nvPr/>
        </p:nvSpPr>
        <p:spPr>
          <a:xfrm>
            <a:off x="251520" y="3265189"/>
            <a:ext cx="360040" cy="2706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2EACF4-CF83-5477-5F1C-BF9801077ED4}"/>
              </a:ext>
            </a:extLst>
          </p:cNvPr>
          <p:cNvSpPr/>
          <p:nvPr/>
        </p:nvSpPr>
        <p:spPr>
          <a:xfrm>
            <a:off x="8748464" y="2238133"/>
            <a:ext cx="395536" cy="306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7587612-6663-D704-C028-E5EBA7B0B2E4}"/>
              </a:ext>
            </a:extLst>
          </p:cNvPr>
          <p:cNvSpPr txBox="1"/>
          <p:nvPr/>
        </p:nvSpPr>
        <p:spPr>
          <a:xfrm>
            <a:off x="2339752" y="2532685"/>
            <a:ext cx="2664296" cy="523220"/>
          </a:xfrm>
          <a:prstGeom prst="rect">
            <a:avLst/>
          </a:prstGeom>
          <a:solidFill>
            <a:srgbClr val="FFFF00"/>
          </a:solidFill>
          <a:ln>
            <a:solidFill>
              <a:schemeClr val="accent1"/>
            </a:solidFill>
          </a:ln>
        </p:spPr>
        <p:txBody>
          <a:bodyPr wrap="square" rtlCol="0">
            <a:spAutoFit/>
          </a:bodyPr>
          <a:lstStyle/>
          <a:p>
            <a:r>
              <a:rPr lang="en-US" sz="1400" dirty="0"/>
              <a:t>Three matching portfolios were found (based on the ISBN / ISSN)</a:t>
            </a:r>
          </a:p>
        </p:txBody>
      </p:sp>
      <p:cxnSp>
        <p:nvCxnSpPr>
          <p:cNvPr id="14" name="Straight Arrow Connector 13">
            <a:extLst>
              <a:ext uri="{FF2B5EF4-FFF2-40B4-BE49-F238E27FC236}">
                <a16:creationId xmlns:a16="http://schemas.microsoft.com/office/drawing/2014/main" id="{15F367E2-F581-2FAF-A375-65FDBCA51977}"/>
              </a:ext>
            </a:extLst>
          </p:cNvPr>
          <p:cNvCxnSpPr>
            <a:cxnSpLocks/>
          </p:cNvCxnSpPr>
          <p:nvPr/>
        </p:nvCxnSpPr>
        <p:spPr>
          <a:xfrm flipH="1">
            <a:off x="1691680" y="2761133"/>
            <a:ext cx="648072"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5ADCF24-F9AE-780C-D710-6EB1FE4906A4}"/>
              </a:ext>
            </a:extLst>
          </p:cNvPr>
          <p:cNvSpPr txBox="1"/>
          <p:nvPr/>
        </p:nvSpPr>
        <p:spPr>
          <a:xfrm>
            <a:off x="4427984" y="3939902"/>
            <a:ext cx="3672408" cy="523220"/>
          </a:xfrm>
          <a:prstGeom prst="rect">
            <a:avLst/>
          </a:prstGeom>
          <a:solidFill>
            <a:srgbClr val="FFFF00"/>
          </a:solidFill>
          <a:ln>
            <a:solidFill>
              <a:schemeClr val="accent1"/>
            </a:solidFill>
          </a:ln>
        </p:spPr>
        <p:txBody>
          <a:bodyPr wrap="square" rtlCol="0">
            <a:spAutoFit/>
          </a:bodyPr>
          <a:lstStyle/>
          <a:p>
            <a:r>
              <a:rPr lang="en-US" sz="1400" dirty="0"/>
              <a:t>We will link to the portfolio in Electronic Collection “</a:t>
            </a:r>
            <a:r>
              <a:rPr lang="en-US" sz="1400" dirty="0" err="1"/>
              <a:t>OverDrive</a:t>
            </a:r>
            <a:r>
              <a:rPr lang="en-US" sz="1400" dirty="0"/>
              <a:t> </a:t>
            </a:r>
            <a:r>
              <a:rPr lang="en-US" sz="1400" dirty="0" err="1"/>
              <a:t>Ebooks</a:t>
            </a:r>
            <a:r>
              <a:rPr lang="en-US" sz="1400" dirty="0"/>
              <a:t> and Audiobooks”</a:t>
            </a:r>
          </a:p>
        </p:txBody>
      </p:sp>
      <p:cxnSp>
        <p:nvCxnSpPr>
          <p:cNvPr id="17" name="Straight Arrow Connector 16">
            <a:extLst>
              <a:ext uri="{FF2B5EF4-FFF2-40B4-BE49-F238E27FC236}">
                <a16:creationId xmlns:a16="http://schemas.microsoft.com/office/drawing/2014/main" id="{2428D3E9-EAE7-3756-FE21-059E6FB40BB7}"/>
              </a:ext>
            </a:extLst>
          </p:cNvPr>
          <p:cNvCxnSpPr>
            <a:cxnSpLocks/>
          </p:cNvCxnSpPr>
          <p:nvPr/>
        </p:nvCxnSpPr>
        <p:spPr>
          <a:xfrm flipH="1" flipV="1">
            <a:off x="2483768" y="3558427"/>
            <a:ext cx="1944216" cy="6430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262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3637-1E90-0A26-4C51-DD82E3B4E06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3732D4-33A8-258F-7552-048945F2109A}"/>
              </a:ext>
            </a:extLst>
          </p:cNvPr>
          <p:cNvPicPr>
            <a:picLocks noChangeAspect="1"/>
          </p:cNvPicPr>
          <p:nvPr/>
        </p:nvPicPr>
        <p:blipFill>
          <a:blip r:embed="rId2"/>
          <a:stretch>
            <a:fillRect/>
          </a:stretch>
        </p:blipFill>
        <p:spPr>
          <a:xfrm>
            <a:off x="4200" y="2283718"/>
            <a:ext cx="9144000" cy="1196698"/>
          </a:xfrm>
          <a:prstGeom prst="rect">
            <a:avLst/>
          </a:prstGeom>
          <a:ln>
            <a:solidFill>
              <a:schemeClr val="accent1"/>
            </a:solidFill>
          </a:ln>
        </p:spPr>
      </p:pic>
      <p:sp>
        <p:nvSpPr>
          <p:cNvPr id="3" name="Title 2">
            <a:extLst>
              <a:ext uri="{FF2B5EF4-FFF2-40B4-BE49-F238E27FC236}">
                <a16:creationId xmlns:a16="http://schemas.microsoft.com/office/drawing/2014/main" id="{CA90E396-22D8-F0C8-C9CF-D9717BC13FE5}"/>
              </a:ext>
            </a:extLst>
          </p:cNvPr>
          <p:cNvSpPr>
            <a:spLocks noGrp="1"/>
          </p:cNvSpPr>
          <p:nvPr>
            <p:ph type="title"/>
          </p:nvPr>
        </p:nvSpPr>
        <p:spPr/>
        <p:txBody>
          <a:bodyPr>
            <a:normAutofit fontScale="90000"/>
          </a:bodyPr>
          <a:lstStyle/>
          <a:p>
            <a:r>
              <a:rPr lang="en-US" dirty="0"/>
              <a:t>Linking standalone local portfolios to the Community Zone</a:t>
            </a:r>
          </a:p>
        </p:txBody>
      </p:sp>
      <p:sp>
        <p:nvSpPr>
          <p:cNvPr id="4" name="Content Placeholder 3">
            <a:extLst>
              <a:ext uri="{FF2B5EF4-FFF2-40B4-BE49-F238E27FC236}">
                <a16:creationId xmlns:a16="http://schemas.microsoft.com/office/drawing/2014/main" id="{9C3CB66A-59F0-D38B-1183-47151BDE90D3}"/>
              </a:ext>
            </a:extLst>
          </p:cNvPr>
          <p:cNvSpPr>
            <a:spLocks noGrp="1"/>
          </p:cNvSpPr>
          <p:nvPr>
            <p:ph idx="1"/>
          </p:nvPr>
        </p:nvSpPr>
        <p:spPr>
          <a:xfrm>
            <a:off x="395536" y="771551"/>
            <a:ext cx="8424936" cy="1224135"/>
          </a:xfrm>
        </p:spPr>
        <p:txBody>
          <a:bodyPr>
            <a:noAutofit/>
          </a:bodyPr>
          <a:lstStyle/>
          <a:p>
            <a:pPr marL="285750" indent="-285750"/>
            <a:r>
              <a:rPr lang="en-US" sz="2000" dirty="0"/>
              <a:t>Select the desired source of descriptive information and click “Next”.</a:t>
            </a:r>
          </a:p>
        </p:txBody>
      </p:sp>
      <p:sp>
        <p:nvSpPr>
          <p:cNvPr id="10" name="Rectangle 9">
            <a:extLst>
              <a:ext uri="{FF2B5EF4-FFF2-40B4-BE49-F238E27FC236}">
                <a16:creationId xmlns:a16="http://schemas.microsoft.com/office/drawing/2014/main" id="{40D79E3C-3583-10B3-50A5-B8DDA034F817}"/>
              </a:ext>
            </a:extLst>
          </p:cNvPr>
          <p:cNvSpPr/>
          <p:nvPr/>
        </p:nvSpPr>
        <p:spPr>
          <a:xfrm>
            <a:off x="8748464" y="2290875"/>
            <a:ext cx="395536" cy="306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069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729B-6AD7-B7A3-8E1C-50181744D99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75358B1-3FAD-D032-AB73-BCB582390D97}"/>
              </a:ext>
            </a:extLst>
          </p:cNvPr>
          <p:cNvPicPr>
            <a:picLocks noChangeAspect="1"/>
          </p:cNvPicPr>
          <p:nvPr/>
        </p:nvPicPr>
        <p:blipFill>
          <a:blip r:embed="rId2"/>
          <a:stretch>
            <a:fillRect/>
          </a:stretch>
        </p:blipFill>
        <p:spPr>
          <a:xfrm>
            <a:off x="0" y="1792952"/>
            <a:ext cx="9144000" cy="1557595"/>
          </a:xfrm>
          <a:prstGeom prst="rect">
            <a:avLst/>
          </a:prstGeom>
          <a:ln>
            <a:solidFill>
              <a:schemeClr val="accent1"/>
            </a:solidFill>
          </a:ln>
        </p:spPr>
      </p:pic>
      <p:sp>
        <p:nvSpPr>
          <p:cNvPr id="3" name="Title 2">
            <a:extLst>
              <a:ext uri="{FF2B5EF4-FFF2-40B4-BE49-F238E27FC236}">
                <a16:creationId xmlns:a16="http://schemas.microsoft.com/office/drawing/2014/main" id="{2CF30176-3E92-F4C6-1D79-E5C544474D82}"/>
              </a:ext>
            </a:extLst>
          </p:cNvPr>
          <p:cNvSpPr>
            <a:spLocks noGrp="1"/>
          </p:cNvSpPr>
          <p:nvPr>
            <p:ph type="title"/>
          </p:nvPr>
        </p:nvSpPr>
        <p:spPr/>
        <p:txBody>
          <a:bodyPr>
            <a:normAutofit fontScale="90000"/>
          </a:bodyPr>
          <a:lstStyle/>
          <a:p>
            <a:r>
              <a:rPr lang="en-US" dirty="0"/>
              <a:t>Linking standalone local portfolios to the Community Zone</a:t>
            </a:r>
          </a:p>
        </p:txBody>
      </p:sp>
      <p:sp>
        <p:nvSpPr>
          <p:cNvPr id="4" name="Content Placeholder 3">
            <a:extLst>
              <a:ext uri="{FF2B5EF4-FFF2-40B4-BE49-F238E27FC236}">
                <a16:creationId xmlns:a16="http://schemas.microsoft.com/office/drawing/2014/main" id="{D8F14152-0A22-23FC-AA16-704DB72C0745}"/>
              </a:ext>
            </a:extLst>
          </p:cNvPr>
          <p:cNvSpPr>
            <a:spLocks noGrp="1"/>
          </p:cNvSpPr>
          <p:nvPr>
            <p:ph idx="1"/>
          </p:nvPr>
        </p:nvSpPr>
        <p:spPr>
          <a:xfrm>
            <a:off x="395536" y="771551"/>
            <a:ext cx="8424936" cy="1224135"/>
          </a:xfrm>
        </p:spPr>
        <p:txBody>
          <a:bodyPr>
            <a:noAutofit/>
          </a:bodyPr>
          <a:lstStyle/>
          <a:p>
            <a:pPr marL="285750" indent="-285750"/>
            <a:r>
              <a:rPr lang="en-US" sz="2000" dirty="0"/>
              <a:t>Click “Link to Community” to confirm.</a:t>
            </a:r>
          </a:p>
        </p:txBody>
      </p:sp>
      <p:sp>
        <p:nvSpPr>
          <p:cNvPr id="10" name="Rectangle 9">
            <a:extLst>
              <a:ext uri="{FF2B5EF4-FFF2-40B4-BE49-F238E27FC236}">
                <a16:creationId xmlns:a16="http://schemas.microsoft.com/office/drawing/2014/main" id="{9C26F946-E2DA-30E3-1D16-EA38E2B6FE45}"/>
              </a:ext>
            </a:extLst>
          </p:cNvPr>
          <p:cNvSpPr/>
          <p:nvPr/>
        </p:nvSpPr>
        <p:spPr>
          <a:xfrm>
            <a:off x="8172400" y="1792952"/>
            <a:ext cx="971600" cy="3278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7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607CE-83B5-8DC6-E4B3-1CF637AA24D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463078B-405B-6D82-6F5E-44F4AAA1663F}"/>
              </a:ext>
            </a:extLst>
          </p:cNvPr>
          <p:cNvPicPr>
            <a:picLocks noChangeAspect="1"/>
          </p:cNvPicPr>
          <p:nvPr/>
        </p:nvPicPr>
        <p:blipFill>
          <a:blip r:embed="rId2"/>
          <a:stretch>
            <a:fillRect/>
          </a:stretch>
        </p:blipFill>
        <p:spPr>
          <a:xfrm>
            <a:off x="0" y="1315388"/>
            <a:ext cx="9144000" cy="2512723"/>
          </a:xfrm>
          <a:prstGeom prst="rect">
            <a:avLst/>
          </a:prstGeom>
          <a:ln>
            <a:solidFill>
              <a:schemeClr val="accent1"/>
            </a:solidFill>
          </a:ln>
        </p:spPr>
      </p:pic>
      <p:sp>
        <p:nvSpPr>
          <p:cNvPr id="3" name="Title 2">
            <a:extLst>
              <a:ext uri="{FF2B5EF4-FFF2-40B4-BE49-F238E27FC236}">
                <a16:creationId xmlns:a16="http://schemas.microsoft.com/office/drawing/2014/main" id="{0297CC85-63EB-099B-3AA7-27DE0CCE72F2}"/>
              </a:ext>
            </a:extLst>
          </p:cNvPr>
          <p:cNvSpPr>
            <a:spLocks noGrp="1"/>
          </p:cNvSpPr>
          <p:nvPr>
            <p:ph type="title"/>
          </p:nvPr>
        </p:nvSpPr>
        <p:spPr/>
        <p:txBody>
          <a:bodyPr>
            <a:normAutofit fontScale="90000"/>
          </a:bodyPr>
          <a:lstStyle/>
          <a:p>
            <a:r>
              <a:rPr lang="en-US" dirty="0"/>
              <a:t>Linking standalone local portfolios to the Community Zone</a:t>
            </a:r>
          </a:p>
        </p:txBody>
      </p:sp>
      <p:sp>
        <p:nvSpPr>
          <p:cNvPr id="4" name="Content Placeholder 3">
            <a:extLst>
              <a:ext uri="{FF2B5EF4-FFF2-40B4-BE49-F238E27FC236}">
                <a16:creationId xmlns:a16="http://schemas.microsoft.com/office/drawing/2014/main" id="{5C805DA0-1790-90E9-68C4-23BE48CD5CE6}"/>
              </a:ext>
            </a:extLst>
          </p:cNvPr>
          <p:cNvSpPr>
            <a:spLocks noGrp="1"/>
          </p:cNvSpPr>
          <p:nvPr>
            <p:ph idx="1"/>
          </p:nvPr>
        </p:nvSpPr>
        <p:spPr>
          <a:xfrm>
            <a:off x="395536" y="771551"/>
            <a:ext cx="8424936" cy="1224135"/>
          </a:xfrm>
        </p:spPr>
        <p:txBody>
          <a:bodyPr>
            <a:noAutofit/>
          </a:bodyPr>
          <a:lstStyle/>
          <a:p>
            <a:pPr marL="285750" indent="-285750"/>
            <a:r>
              <a:rPr lang="en-US" sz="2000" dirty="0"/>
              <a:t>The portfolio is now linked to the Community Zone</a:t>
            </a:r>
          </a:p>
        </p:txBody>
      </p:sp>
      <p:sp>
        <p:nvSpPr>
          <p:cNvPr id="9" name="Rectangle 8">
            <a:extLst>
              <a:ext uri="{FF2B5EF4-FFF2-40B4-BE49-F238E27FC236}">
                <a16:creationId xmlns:a16="http://schemas.microsoft.com/office/drawing/2014/main" id="{8D6AFFF6-FA08-3BF8-B992-AE05804F7ADA}"/>
              </a:ext>
            </a:extLst>
          </p:cNvPr>
          <p:cNvSpPr/>
          <p:nvPr/>
        </p:nvSpPr>
        <p:spPr>
          <a:xfrm>
            <a:off x="7596336" y="1531385"/>
            <a:ext cx="1547664"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406A41-0471-7699-097F-25146020C43F}"/>
              </a:ext>
            </a:extLst>
          </p:cNvPr>
          <p:cNvSpPr/>
          <p:nvPr/>
        </p:nvSpPr>
        <p:spPr>
          <a:xfrm>
            <a:off x="72008" y="2859782"/>
            <a:ext cx="323528"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D2779D-992E-3295-C8F7-48C4CB52200B}"/>
              </a:ext>
            </a:extLst>
          </p:cNvPr>
          <p:cNvSpPr txBox="1"/>
          <p:nvPr/>
        </p:nvSpPr>
        <p:spPr>
          <a:xfrm>
            <a:off x="395536" y="4136181"/>
            <a:ext cx="1368152" cy="307777"/>
          </a:xfrm>
          <a:prstGeom prst="rect">
            <a:avLst/>
          </a:prstGeom>
          <a:solidFill>
            <a:srgbClr val="FFFF00"/>
          </a:solidFill>
          <a:ln>
            <a:solidFill>
              <a:schemeClr val="accent1"/>
            </a:solidFill>
          </a:ln>
        </p:spPr>
        <p:txBody>
          <a:bodyPr wrap="square" rtlCol="0">
            <a:spAutoFit/>
          </a:bodyPr>
          <a:lstStyle/>
          <a:p>
            <a:r>
              <a:rPr lang="en-US" sz="1400" dirty="0"/>
              <a:t>Linked to CZ</a:t>
            </a:r>
          </a:p>
        </p:txBody>
      </p:sp>
      <p:cxnSp>
        <p:nvCxnSpPr>
          <p:cNvPr id="13" name="Straight Arrow Connector 12">
            <a:extLst>
              <a:ext uri="{FF2B5EF4-FFF2-40B4-BE49-F238E27FC236}">
                <a16:creationId xmlns:a16="http://schemas.microsoft.com/office/drawing/2014/main" id="{11BAE35E-A01E-D39C-E742-9F8BCFEC1E26}"/>
              </a:ext>
            </a:extLst>
          </p:cNvPr>
          <p:cNvCxnSpPr>
            <a:cxnSpLocks/>
            <a:endCxn id="11" idx="2"/>
          </p:cNvCxnSpPr>
          <p:nvPr/>
        </p:nvCxnSpPr>
        <p:spPr>
          <a:xfrm flipH="1" flipV="1">
            <a:off x="233772" y="3147815"/>
            <a:ext cx="161764" cy="9883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776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31731-1BC2-E238-7E54-A8A4E31070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5B377A-6E8B-4C38-4BFA-400B11849C61}"/>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5290731-0EC3-0223-C485-5E407EFAA5E8}"/>
              </a:ext>
            </a:extLst>
          </p:cNvPr>
          <p:cNvSpPr>
            <a:spLocks noGrp="1"/>
          </p:cNvSpPr>
          <p:nvPr>
            <p:ph idx="1"/>
          </p:nvPr>
        </p:nvSpPr>
        <p:spPr/>
        <p:txBody>
          <a:bodyPr>
            <a:normAutofit/>
          </a:bodyPr>
          <a:lstStyle/>
          <a:p>
            <a:pPr marL="285750" indent="-285750">
              <a:buFont typeface="Arial" panose="020B0604020202020204" pitchFamily="34" charset="0"/>
              <a:buChar char="•"/>
            </a:pPr>
            <a:r>
              <a:rPr lang="en-US" sz="2000" dirty="0"/>
              <a:t>As part of the process, Alma executes the “Link local electronic resources to the Community Zone” job to process the linking request to the Community Zone. </a:t>
            </a:r>
          </a:p>
          <a:p>
            <a:pPr marL="285750" indent="-285750">
              <a:buFont typeface="Arial" panose="020B0604020202020204" pitchFamily="34" charset="0"/>
              <a:buChar char="•"/>
            </a:pPr>
            <a:r>
              <a:rPr lang="en-US" sz="2000" dirty="0"/>
              <a:t>The results of this job are available on the Monitor Jobs page (Admin &gt; Manage Jobs and Sets &gt; Monitor Jobs). </a:t>
            </a:r>
          </a:p>
          <a:p>
            <a:pPr marL="285750" indent="-285750">
              <a:buFont typeface="Arial" panose="020B0604020202020204" pitchFamily="34" charset="0"/>
              <a:buChar char="•"/>
            </a:pPr>
            <a:r>
              <a:rPr lang="en-US" sz="2000" dirty="0"/>
              <a:t>Note that linking to the Community Zone is supported only for Electronic Collections with portfolios (if the local Electronic Collection does not have portfolios, the institution can instead delete the local Electronic Collection and activate it from Community Zone). </a:t>
            </a:r>
          </a:p>
        </p:txBody>
      </p:sp>
    </p:spTree>
    <p:extLst>
      <p:ext uri="{BB962C8B-B14F-4D97-AF65-F5344CB8AC3E}">
        <p14:creationId xmlns:p14="http://schemas.microsoft.com/office/powerpoint/2010/main" val="280567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The local Electronic Collection</a:t>
            </a:r>
          </a:p>
        </p:txBody>
      </p:sp>
    </p:spTree>
    <p:extLst>
      <p:ext uri="{BB962C8B-B14F-4D97-AF65-F5344CB8AC3E}">
        <p14:creationId xmlns:p14="http://schemas.microsoft.com/office/powerpoint/2010/main" val="311516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sz="2000" dirty="0"/>
              <a:t>Currently the institution has local Electronic Collection “Taiwan Epochal Democracy Magazines” with two local portfolios</a:t>
            </a:r>
          </a:p>
        </p:txBody>
      </p:sp>
      <p:pic>
        <p:nvPicPr>
          <p:cNvPr id="7" name="Picture 6">
            <a:extLst>
              <a:ext uri="{FF2B5EF4-FFF2-40B4-BE49-F238E27FC236}">
                <a16:creationId xmlns:a16="http://schemas.microsoft.com/office/drawing/2014/main" id="{2B1522E2-FD36-728A-94AD-34D9A4F9D1C3}"/>
              </a:ext>
            </a:extLst>
          </p:cNvPr>
          <p:cNvPicPr>
            <a:picLocks noChangeAspect="1"/>
          </p:cNvPicPr>
          <p:nvPr/>
        </p:nvPicPr>
        <p:blipFill>
          <a:blip r:embed="rId2"/>
          <a:stretch>
            <a:fillRect/>
          </a:stretch>
        </p:blipFill>
        <p:spPr>
          <a:xfrm>
            <a:off x="0" y="1745052"/>
            <a:ext cx="9144000" cy="2122842"/>
          </a:xfrm>
          <a:prstGeom prst="rect">
            <a:avLst/>
          </a:prstGeom>
          <a:ln>
            <a:solidFill>
              <a:schemeClr val="accent1"/>
            </a:solidFill>
          </a:ln>
        </p:spPr>
      </p:pic>
      <p:sp>
        <p:nvSpPr>
          <p:cNvPr id="8" name="Rectangle 7">
            <a:extLst>
              <a:ext uri="{FF2B5EF4-FFF2-40B4-BE49-F238E27FC236}">
                <a16:creationId xmlns:a16="http://schemas.microsoft.com/office/drawing/2014/main" id="{5A145ED1-69D9-73DA-6459-AE171B5F0D4A}"/>
              </a:ext>
            </a:extLst>
          </p:cNvPr>
          <p:cNvSpPr/>
          <p:nvPr/>
        </p:nvSpPr>
        <p:spPr>
          <a:xfrm>
            <a:off x="107504" y="3291830"/>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23C22C-7F95-C171-79F8-84217EB676EC}"/>
              </a:ext>
            </a:extLst>
          </p:cNvPr>
          <p:cNvSpPr/>
          <p:nvPr/>
        </p:nvSpPr>
        <p:spPr>
          <a:xfrm>
            <a:off x="0" y="1779662"/>
            <a:ext cx="827584" cy="378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D52F4E-81E3-80A6-C9AB-1A4F94961B7E}"/>
              </a:ext>
            </a:extLst>
          </p:cNvPr>
          <p:cNvSpPr/>
          <p:nvPr/>
        </p:nvSpPr>
        <p:spPr>
          <a:xfrm>
            <a:off x="7380312" y="2571750"/>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7DE1BB-ED2F-2A94-2858-C33A50148D4A}"/>
              </a:ext>
            </a:extLst>
          </p:cNvPr>
          <p:cNvSpPr txBox="1"/>
          <p:nvPr/>
        </p:nvSpPr>
        <p:spPr>
          <a:xfrm>
            <a:off x="1507745" y="3942342"/>
            <a:ext cx="2664296" cy="523220"/>
          </a:xfrm>
          <a:prstGeom prst="rect">
            <a:avLst/>
          </a:prstGeom>
          <a:solidFill>
            <a:srgbClr val="FFFF00"/>
          </a:solidFill>
          <a:ln>
            <a:solidFill>
              <a:schemeClr val="accent1"/>
            </a:solidFill>
          </a:ln>
        </p:spPr>
        <p:txBody>
          <a:bodyPr wrap="square" rtlCol="0">
            <a:spAutoFit/>
          </a:bodyPr>
          <a:lstStyle/>
          <a:p>
            <a:r>
              <a:rPr lang="en-US" sz="1400" dirty="0"/>
              <a:t>A local Electronic Collection (not linked to the Community Zone)</a:t>
            </a:r>
          </a:p>
        </p:txBody>
      </p:sp>
      <p:cxnSp>
        <p:nvCxnSpPr>
          <p:cNvPr id="13" name="Straight Arrow Connector 12">
            <a:extLst>
              <a:ext uri="{FF2B5EF4-FFF2-40B4-BE49-F238E27FC236}">
                <a16:creationId xmlns:a16="http://schemas.microsoft.com/office/drawing/2014/main" id="{2A2EE050-1466-68A0-5D11-DF6BE5E82C61}"/>
              </a:ext>
            </a:extLst>
          </p:cNvPr>
          <p:cNvCxnSpPr>
            <a:cxnSpLocks/>
            <a:stCxn id="11" idx="1"/>
          </p:cNvCxnSpPr>
          <p:nvPr/>
        </p:nvCxnSpPr>
        <p:spPr>
          <a:xfrm flipH="1" flipV="1">
            <a:off x="571641" y="3582302"/>
            <a:ext cx="936104" cy="621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55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512D-E745-080A-7690-0986626186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05E7508-B085-D0F3-40F9-B01186F18802}"/>
              </a:ext>
            </a:extLst>
          </p:cNvPr>
          <p:cNvPicPr>
            <a:picLocks noChangeAspect="1"/>
          </p:cNvPicPr>
          <p:nvPr/>
        </p:nvPicPr>
        <p:blipFill>
          <a:blip r:embed="rId2"/>
          <a:stretch>
            <a:fillRect/>
          </a:stretch>
        </p:blipFill>
        <p:spPr>
          <a:xfrm>
            <a:off x="1296144" y="1296326"/>
            <a:ext cx="6948264" cy="3571386"/>
          </a:xfrm>
          <a:prstGeom prst="rect">
            <a:avLst/>
          </a:prstGeom>
          <a:ln>
            <a:solidFill>
              <a:schemeClr val="accent1"/>
            </a:solidFill>
          </a:ln>
        </p:spPr>
      </p:pic>
      <p:sp>
        <p:nvSpPr>
          <p:cNvPr id="3" name="Title 2">
            <a:extLst>
              <a:ext uri="{FF2B5EF4-FFF2-40B4-BE49-F238E27FC236}">
                <a16:creationId xmlns:a16="http://schemas.microsoft.com/office/drawing/2014/main" id="{BC1FA1A1-4394-41A6-03D2-617135ED828B}"/>
              </a:ext>
            </a:extLst>
          </p:cNvPr>
          <p:cNvSpPr>
            <a:spLocks noGrp="1"/>
          </p:cNvSpPr>
          <p:nvPr>
            <p:ph type="title"/>
          </p:nvPr>
        </p:nvSpPr>
        <p:spPr/>
        <p:txBody>
          <a:bodyPr/>
          <a:lstStyle/>
          <a:p>
            <a:r>
              <a:rPr lang="en-US" dirty="0"/>
              <a:t>The local Electronic Collection</a:t>
            </a:r>
          </a:p>
        </p:txBody>
      </p:sp>
      <p:sp>
        <p:nvSpPr>
          <p:cNvPr id="4" name="Content Placeholder 3">
            <a:extLst>
              <a:ext uri="{FF2B5EF4-FFF2-40B4-BE49-F238E27FC236}">
                <a16:creationId xmlns:a16="http://schemas.microsoft.com/office/drawing/2014/main" id="{099666BD-6FC8-AD42-EF20-7274FCF8CBB7}"/>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sz="2000" dirty="0"/>
              <a:t>Here are the two local portfolios</a:t>
            </a:r>
          </a:p>
        </p:txBody>
      </p:sp>
      <p:sp>
        <p:nvSpPr>
          <p:cNvPr id="9" name="Rectangle 8">
            <a:extLst>
              <a:ext uri="{FF2B5EF4-FFF2-40B4-BE49-F238E27FC236}">
                <a16:creationId xmlns:a16="http://schemas.microsoft.com/office/drawing/2014/main" id="{6B855469-65B9-E8B4-0335-3F84B943DEE7}"/>
              </a:ext>
            </a:extLst>
          </p:cNvPr>
          <p:cNvSpPr/>
          <p:nvPr/>
        </p:nvSpPr>
        <p:spPr>
          <a:xfrm>
            <a:off x="1619672" y="2499743"/>
            <a:ext cx="1795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761B320-A1DD-2E8B-E733-35B8C20E493F}"/>
              </a:ext>
            </a:extLst>
          </p:cNvPr>
          <p:cNvSpPr/>
          <p:nvPr/>
        </p:nvSpPr>
        <p:spPr>
          <a:xfrm>
            <a:off x="1475656" y="1296326"/>
            <a:ext cx="3096344" cy="2673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683AAE8-FA5A-93A8-52D9-FEE351165384}"/>
              </a:ext>
            </a:extLst>
          </p:cNvPr>
          <p:cNvSpPr/>
          <p:nvPr/>
        </p:nvSpPr>
        <p:spPr>
          <a:xfrm>
            <a:off x="1623931" y="3971706"/>
            <a:ext cx="1795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242136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2422</TotalTime>
  <Words>1910</Words>
  <Application>Microsoft Office PowerPoint</Application>
  <PresentationFormat>On-screen Show (16:9)</PresentationFormat>
  <Paragraphs>157</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IGeLU_2016_16X9 (1)</vt:lpstr>
      <vt:lpstr>How to link a local Electronic Collection (and local portfolios) to the Community Zone</vt:lpstr>
      <vt:lpstr>PowerPoint Presentation</vt:lpstr>
      <vt:lpstr>Introduction</vt:lpstr>
      <vt:lpstr>Introduction</vt:lpstr>
      <vt:lpstr>Introduction</vt:lpstr>
      <vt:lpstr>Introduction</vt:lpstr>
      <vt:lpstr>The local Electronic Collection</vt:lpstr>
      <vt:lpstr>The local Electronic Collection</vt:lpstr>
      <vt:lpstr>The local Electronic Collection</vt:lpstr>
      <vt:lpstr>The Electronic Collection in the Community Zone</vt:lpstr>
      <vt:lpstr>The Electronic Collection in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a local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vt:lpstr>
      <vt:lpstr>Linking local portfolios of an Electronic Collection to the Community Zone retroactively</vt:lpstr>
      <vt:lpstr>Linking local portfolios of an Electronic Collection to the Community Zone retroactively</vt:lpstr>
      <vt:lpstr>Linking local portfolios of an Electronic Collection to the Community Zone retroactively</vt:lpstr>
      <vt:lpstr>Linking local portfolios of an Electronic Collection to the Community Zone retroactively</vt:lpstr>
      <vt:lpstr>Linking local portfolios of an Electronic Collection to the Community Zone retroactively</vt:lpstr>
      <vt:lpstr>Linking local portfolios of an Electronic Collection to the Community Zone retroactively</vt:lpstr>
      <vt:lpstr>Linking local portfolios of an Electronic Collection to the Community Zone retroactively</vt:lpstr>
      <vt:lpstr>Linking standalone local portfolios to the Community Zone </vt:lpstr>
      <vt:lpstr>Linking standalone local portfolios to the Community Zone</vt:lpstr>
      <vt:lpstr>Linking standalone local portfolios to the Community Zone</vt:lpstr>
      <vt:lpstr>Linking standalone local portfolios to the Community Zone</vt:lpstr>
      <vt:lpstr>Linking standalone local portfolios to the Community Zone</vt:lpstr>
      <vt:lpstr>Linking standalone local portfolios to the Community Zone</vt:lpstr>
      <vt:lpstr>Linking standalone local portfolios to the Community Zone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45</cp:revision>
  <dcterms:created xsi:type="dcterms:W3CDTF">2021-11-30T14:32:13Z</dcterms:created>
  <dcterms:modified xsi:type="dcterms:W3CDTF">2024-12-16T10:42:35Z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